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701" r:id="rId3"/>
  </p:sldMasterIdLst>
  <p:notesMasterIdLst>
    <p:notesMasterId r:id="rId31"/>
  </p:notesMasterIdLst>
  <p:sldIdLst>
    <p:sldId id="1445" r:id="rId4"/>
    <p:sldId id="1755" r:id="rId5"/>
    <p:sldId id="1887" r:id="rId6"/>
    <p:sldId id="1984" r:id="rId7"/>
    <p:sldId id="1864" r:id="rId8"/>
    <p:sldId id="1935" r:id="rId9"/>
    <p:sldId id="2011" r:id="rId10"/>
    <p:sldId id="2021" r:id="rId11"/>
    <p:sldId id="1813" r:id="rId12"/>
    <p:sldId id="318" r:id="rId13"/>
    <p:sldId id="345" r:id="rId14"/>
    <p:sldId id="320" r:id="rId15"/>
    <p:sldId id="309" r:id="rId16"/>
    <p:sldId id="263" r:id="rId17"/>
    <p:sldId id="274" r:id="rId18"/>
    <p:sldId id="2022" r:id="rId19"/>
    <p:sldId id="2023" r:id="rId20"/>
    <p:sldId id="2024" r:id="rId21"/>
    <p:sldId id="2025" r:id="rId22"/>
    <p:sldId id="2026" r:id="rId23"/>
    <p:sldId id="2028" r:id="rId24"/>
    <p:sldId id="2027" r:id="rId25"/>
    <p:sldId id="1749" r:id="rId26"/>
    <p:sldId id="1746" r:id="rId27"/>
    <p:sldId id="1747" r:id="rId28"/>
    <p:sldId id="1748" r:id="rId29"/>
    <p:sldId id="712" r:id="rId3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FA869-E141-4E05-8F0D-576FBAA4C498}" v="8" dt="2023-11-22T20:01:34.229"/>
    <p1510:client id="{E6469A37-2BDE-44A2-BD89-0C71C61ADF0C}" v="9" dt="2023-11-22T20:11:36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444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gen, R.F. van der (Rob)" userId="b43bdd62-7b82-48e9-86cd-c7c10e260c14" providerId="ADAL" clId="{0B11E579-70FF-4B8E-944F-53419B9B8339}"/>
    <pc:docChg chg="undo custSel addSld delSld modSld sldOrd">
      <pc:chgData name="Willigen, R.F. van der (Rob)" userId="b43bdd62-7b82-48e9-86cd-c7c10e260c14" providerId="ADAL" clId="{0B11E579-70FF-4B8E-944F-53419B9B8339}" dt="2023-05-10T11:19:30.675" v="513"/>
      <pc:docMkLst>
        <pc:docMk/>
      </pc:docMkLst>
      <pc:sldChg chg="add ord">
        <pc:chgData name="Willigen, R.F. van der (Rob)" userId="b43bdd62-7b82-48e9-86cd-c7c10e260c14" providerId="ADAL" clId="{0B11E579-70FF-4B8E-944F-53419B9B8339}" dt="2023-05-10T11:19:30.675" v="513"/>
        <pc:sldMkLst>
          <pc:docMk/>
          <pc:sldMk cId="3896798900" sldId="332"/>
        </pc:sldMkLst>
      </pc:sldChg>
      <pc:sldChg chg="del">
        <pc:chgData name="Willigen, R.F. van der (Rob)" userId="b43bdd62-7b82-48e9-86cd-c7c10e260c14" providerId="ADAL" clId="{0B11E579-70FF-4B8E-944F-53419B9B8339}" dt="2023-05-10T11:12:13.729" v="486" actId="47"/>
        <pc:sldMkLst>
          <pc:docMk/>
          <pc:sldMk cId="1043646486" sldId="712"/>
        </pc:sldMkLst>
      </pc:sldChg>
      <pc:sldChg chg="del">
        <pc:chgData name="Willigen, R.F. van der (Rob)" userId="b43bdd62-7b82-48e9-86cd-c7c10e260c14" providerId="ADAL" clId="{0B11E579-70FF-4B8E-944F-53419B9B8339}" dt="2023-05-10T10:25:10.106" v="102" actId="47"/>
        <pc:sldMkLst>
          <pc:docMk/>
          <pc:sldMk cId="2865494874" sldId="1178"/>
        </pc:sldMkLst>
      </pc:sldChg>
      <pc:sldChg chg="delSp modSp add mod ord">
        <pc:chgData name="Willigen, R.F. van der (Rob)" userId="b43bdd62-7b82-48e9-86cd-c7c10e260c14" providerId="ADAL" clId="{0B11E579-70FF-4B8E-944F-53419B9B8339}" dt="2023-05-10T10:44:19.326" v="282"/>
        <pc:sldMkLst>
          <pc:docMk/>
          <pc:sldMk cId="4107736301" sldId="1414"/>
        </pc:sldMkLst>
        <pc:spChg chg="del">
          <ac:chgData name="Willigen, R.F. van der (Rob)" userId="b43bdd62-7b82-48e9-86cd-c7c10e260c14" providerId="ADAL" clId="{0B11E579-70FF-4B8E-944F-53419B9B8339}" dt="2023-05-10T10:43:26.005" v="277" actId="478"/>
          <ac:spMkLst>
            <pc:docMk/>
            <pc:sldMk cId="4107736301" sldId="1414"/>
            <ac:spMk id="19" creationId="{B1F046D0-FEFA-0C40-BC49-F3FA71044851}"/>
          </ac:spMkLst>
        </pc:spChg>
        <pc:picChg chg="mod modCrop">
          <ac:chgData name="Willigen, R.F. van der (Rob)" userId="b43bdd62-7b82-48e9-86cd-c7c10e260c14" providerId="ADAL" clId="{0B11E579-70FF-4B8E-944F-53419B9B8339}" dt="2023-05-10T10:43:51.460" v="280" actId="1076"/>
          <ac:picMkLst>
            <pc:docMk/>
            <pc:sldMk cId="4107736301" sldId="1414"/>
            <ac:picMk id="8" creationId="{196E9E5B-44BB-0F4A-BA93-23D0045279AC}"/>
          </ac:picMkLst>
        </pc:picChg>
      </pc:sldChg>
      <pc:sldChg chg="delSp modSp add mod">
        <pc:chgData name="Willigen, R.F. van der (Rob)" userId="b43bdd62-7b82-48e9-86cd-c7c10e260c14" providerId="ADAL" clId="{0B11E579-70FF-4B8E-944F-53419B9B8339}" dt="2023-05-10T10:42:39.787" v="275" actId="1076"/>
        <pc:sldMkLst>
          <pc:docMk/>
          <pc:sldMk cId="1780487310" sldId="1416"/>
        </pc:sldMkLst>
        <pc:spChg chg="del">
          <ac:chgData name="Willigen, R.F. van der (Rob)" userId="b43bdd62-7b82-48e9-86cd-c7c10e260c14" providerId="ADAL" clId="{0B11E579-70FF-4B8E-944F-53419B9B8339}" dt="2023-05-10T10:42:22.149" v="269" actId="478"/>
          <ac:spMkLst>
            <pc:docMk/>
            <pc:sldMk cId="1780487310" sldId="1416"/>
            <ac:spMk id="19" creationId="{B1F046D0-FEFA-0C40-BC49-F3FA71044851}"/>
          </ac:spMkLst>
        </pc:spChg>
        <pc:picChg chg="mod">
          <ac:chgData name="Willigen, R.F. van der (Rob)" userId="b43bdd62-7b82-48e9-86cd-c7c10e260c14" providerId="ADAL" clId="{0B11E579-70FF-4B8E-944F-53419B9B8339}" dt="2023-05-10T10:42:28.753" v="272" actId="1076"/>
          <ac:picMkLst>
            <pc:docMk/>
            <pc:sldMk cId="1780487310" sldId="1416"/>
            <ac:picMk id="2" creationId="{7D471EAC-10EF-534B-80E7-31869E001671}"/>
          </ac:picMkLst>
        </pc:picChg>
        <pc:picChg chg="mod">
          <ac:chgData name="Willigen, R.F. van der (Rob)" userId="b43bdd62-7b82-48e9-86cd-c7c10e260c14" providerId="ADAL" clId="{0B11E579-70FF-4B8E-944F-53419B9B8339}" dt="2023-05-10T10:42:37.042" v="274" actId="14100"/>
          <ac:picMkLst>
            <pc:docMk/>
            <pc:sldMk cId="1780487310" sldId="1416"/>
            <ac:picMk id="3" creationId="{90EA1C35-0E0F-AC46-9764-E8F14AA83B18}"/>
          </ac:picMkLst>
        </pc:picChg>
        <pc:picChg chg="mod">
          <ac:chgData name="Willigen, R.F. van der (Rob)" userId="b43bdd62-7b82-48e9-86cd-c7c10e260c14" providerId="ADAL" clId="{0B11E579-70FF-4B8E-944F-53419B9B8339}" dt="2023-05-10T10:42:39.787" v="275" actId="1076"/>
          <ac:picMkLst>
            <pc:docMk/>
            <pc:sldMk cId="1780487310" sldId="1416"/>
            <ac:picMk id="4" creationId="{A2C9099E-6FD9-B44A-91B7-37B621E44C52}"/>
          </ac:picMkLst>
        </pc:picChg>
      </pc:sldChg>
      <pc:sldChg chg="delSp modSp add mod">
        <pc:chgData name="Willigen, R.F. van der (Rob)" userId="b43bdd62-7b82-48e9-86cd-c7c10e260c14" providerId="ADAL" clId="{0B11E579-70FF-4B8E-944F-53419B9B8339}" dt="2023-05-10T10:45:19.227" v="287" actId="1076"/>
        <pc:sldMkLst>
          <pc:docMk/>
          <pc:sldMk cId="77957718" sldId="1433"/>
        </pc:sldMkLst>
        <pc:spChg chg="del">
          <ac:chgData name="Willigen, R.F. van der (Rob)" userId="b43bdd62-7b82-48e9-86cd-c7c10e260c14" providerId="ADAL" clId="{0B11E579-70FF-4B8E-944F-53419B9B8339}" dt="2023-05-10T10:45:04.196" v="284" actId="478"/>
          <ac:spMkLst>
            <pc:docMk/>
            <pc:sldMk cId="77957718" sldId="1433"/>
            <ac:spMk id="19" creationId="{B1F046D0-FEFA-0C40-BC49-F3FA71044851}"/>
          </ac:spMkLst>
        </pc:spChg>
        <pc:picChg chg="mod">
          <ac:chgData name="Willigen, R.F. van der (Rob)" userId="b43bdd62-7b82-48e9-86cd-c7c10e260c14" providerId="ADAL" clId="{0B11E579-70FF-4B8E-944F-53419B9B8339}" dt="2023-05-10T10:45:19.227" v="287" actId="1076"/>
          <ac:picMkLst>
            <pc:docMk/>
            <pc:sldMk cId="77957718" sldId="1433"/>
            <ac:picMk id="9" creationId="{2C6F8F63-37E4-C94F-BAB9-34CB1483AF51}"/>
          </ac:picMkLst>
        </pc:picChg>
      </pc:sldChg>
      <pc:sldChg chg="delSp modSp mod">
        <pc:chgData name="Willigen, R.F. van der (Rob)" userId="b43bdd62-7b82-48e9-86cd-c7c10e260c14" providerId="ADAL" clId="{0B11E579-70FF-4B8E-944F-53419B9B8339}" dt="2023-05-10T10:54:31.506" v="385" actId="1076"/>
        <pc:sldMkLst>
          <pc:docMk/>
          <pc:sldMk cId="1984297888" sldId="1442"/>
        </pc:sldMkLst>
        <pc:spChg chg="mod">
          <ac:chgData name="Willigen, R.F. van der (Rob)" userId="b43bdd62-7b82-48e9-86cd-c7c10e260c14" providerId="ADAL" clId="{0B11E579-70FF-4B8E-944F-53419B9B8339}" dt="2023-05-10T10:53:50.291" v="373" actId="20577"/>
          <ac:spMkLst>
            <pc:docMk/>
            <pc:sldMk cId="1984297888" sldId="1442"/>
            <ac:spMk id="9" creationId="{DCF75DED-01AD-4C8C-B935-5C20165011A7}"/>
          </ac:spMkLst>
        </pc:spChg>
        <pc:picChg chg="mod">
          <ac:chgData name="Willigen, R.F. van der (Rob)" userId="b43bdd62-7b82-48e9-86cd-c7c10e260c14" providerId="ADAL" clId="{0B11E579-70FF-4B8E-944F-53419B9B8339}" dt="2023-05-10T10:54:27.012" v="382" actId="1076"/>
          <ac:picMkLst>
            <pc:docMk/>
            <pc:sldMk cId="1984297888" sldId="1442"/>
            <ac:picMk id="3" creationId="{C49E3F10-63F5-E04B-B7BC-59950FB1EF13}"/>
          </ac:picMkLst>
        </pc:picChg>
        <pc:picChg chg="mod">
          <ac:chgData name="Willigen, R.F. van der (Rob)" userId="b43bdd62-7b82-48e9-86cd-c7c10e260c14" providerId="ADAL" clId="{0B11E579-70FF-4B8E-944F-53419B9B8339}" dt="2023-05-10T10:54:31.506" v="385" actId="1076"/>
          <ac:picMkLst>
            <pc:docMk/>
            <pc:sldMk cId="1984297888" sldId="1442"/>
            <ac:picMk id="5" creationId="{BB943C2E-A7C5-7847-AB31-46408827F137}"/>
          </ac:picMkLst>
        </pc:picChg>
        <pc:picChg chg="del mod">
          <ac:chgData name="Willigen, R.F. van der (Rob)" userId="b43bdd62-7b82-48e9-86cd-c7c10e260c14" providerId="ADAL" clId="{0B11E579-70FF-4B8E-944F-53419B9B8339}" dt="2023-05-10T10:54:02.450" v="377" actId="478"/>
          <ac:picMkLst>
            <pc:docMk/>
            <pc:sldMk cId="1984297888" sldId="1442"/>
            <ac:picMk id="6" creationId="{B7542CA2-F60F-3E4F-B1EF-50341AC95067}"/>
          </ac:picMkLst>
        </pc:picChg>
      </pc:sldChg>
      <pc:sldChg chg="addSp delSp modSp mod">
        <pc:chgData name="Willigen, R.F. van der (Rob)" userId="b43bdd62-7b82-48e9-86cd-c7c10e260c14" providerId="ADAL" clId="{0B11E579-70FF-4B8E-944F-53419B9B8339}" dt="2023-05-10T10:41:06.339" v="267" actId="14100"/>
        <pc:sldMkLst>
          <pc:docMk/>
          <pc:sldMk cId="454509505" sldId="1445"/>
        </pc:sldMkLst>
        <pc:spChg chg="del mod">
          <ac:chgData name="Willigen, R.F. van der (Rob)" userId="b43bdd62-7b82-48e9-86cd-c7c10e260c14" providerId="ADAL" clId="{0B11E579-70FF-4B8E-944F-53419B9B8339}" dt="2023-05-10T10:13:42.706" v="37" actId="478"/>
          <ac:spMkLst>
            <pc:docMk/>
            <pc:sldMk cId="454509505" sldId="1445"/>
            <ac:spMk id="2" creationId="{23CA6633-AFF2-F142-9EDE-FF8D202F93A2}"/>
          </ac:spMkLst>
        </pc:spChg>
        <pc:spChg chg="del mod">
          <ac:chgData name="Willigen, R.F. van der (Rob)" userId="b43bdd62-7b82-48e9-86cd-c7c10e260c14" providerId="ADAL" clId="{0B11E579-70FF-4B8E-944F-53419B9B8339}" dt="2023-05-10T10:14:46.666" v="44" actId="478"/>
          <ac:spMkLst>
            <pc:docMk/>
            <pc:sldMk cId="454509505" sldId="1445"/>
            <ac:spMk id="6" creationId="{4BF33E0F-0D31-4534-BA0F-301A70A7148E}"/>
          </ac:spMkLst>
        </pc:spChg>
        <pc:spChg chg="add mod">
          <ac:chgData name="Willigen, R.F. van der (Rob)" userId="b43bdd62-7b82-48e9-86cd-c7c10e260c14" providerId="ADAL" clId="{0B11E579-70FF-4B8E-944F-53419B9B8339}" dt="2023-05-10T10:14:17.378" v="41" actId="1076"/>
          <ac:spMkLst>
            <pc:docMk/>
            <pc:sldMk cId="454509505" sldId="1445"/>
            <ac:spMk id="8" creationId="{E25B652B-9235-2343-B93F-585C33984404}"/>
          </ac:spMkLst>
        </pc:spChg>
        <pc:spChg chg="mod">
          <ac:chgData name="Willigen, R.F. van der (Rob)" userId="b43bdd62-7b82-48e9-86cd-c7c10e260c14" providerId="ADAL" clId="{0B11E579-70FF-4B8E-944F-53419B9B8339}" dt="2023-05-10T10:41:06.339" v="267" actId="14100"/>
          <ac:spMkLst>
            <pc:docMk/>
            <pc:sldMk cId="454509505" sldId="1445"/>
            <ac:spMk id="11" creationId="{FA0B4F31-DD84-46B1-AF5E-F3EEF4B3B3C0}"/>
          </ac:spMkLst>
        </pc:spChg>
        <pc:spChg chg="add del mod">
          <ac:chgData name="Willigen, R.F. van der (Rob)" userId="b43bdd62-7b82-48e9-86cd-c7c10e260c14" providerId="ADAL" clId="{0B11E579-70FF-4B8E-944F-53419B9B8339}" dt="2023-05-10T10:15:04.981" v="48"/>
          <ac:spMkLst>
            <pc:docMk/>
            <pc:sldMk cId="454509505" sldId="1445"/>
            <ac:spMk id="12" creationId="{BCC6BCE5-5786-45A8-D2FD-6B9329E24C3C}"/>
          </ac:spMkLst>
        </pc:spChg>
        <pc:picChg chg="del">
          <ac:chgData name="Willigen, R.F. van der (Rob)" userId="b43bdd62-7b82-48e9-86cd-c7c10e260c14" providerId="ADAL" clId="{0B11E579-70FF-4B8E-944F-53419B9B8339}" dt="2023-05-10T10:13:37.681" v="35" actId="478"/>
          <ac:picMkLst>
            <pc:docMk/>
            <pc:sldMk cId="454509505" sldId="1445"/>
            <ac:picMk id="7" creationId="{169A303E-7F2F-13B2-C923-F774ED98D205}"/>
          </ac:picMkLst>
        </pc:picChg>
        <pc:picChg chg="del">
          <ac:chgData name="Willigen, R.F. van der (Rob)" userId="b43bdd62-7b82-48e9-86cd-c7c10e260c14" providerId="ADAL" clId="{0B11E579-70FF-4B8E-944F-53419B9B8339}" dt="2023-05-10T10:14:36.466" v="43" actId="478"/>
          <ac:picMkLst>
            <pc:docMk/>
            <pc:sldMk cId="454509505" sldId="1445"/>
            <ac:picMk id="9" creationId="{28D2CB94-8819-4586-BCB3-2B8035A79FAE}"/>
          </ac:picMkLst>
        </pc:picChg>
        <pc:picChg chg="add mod">
          <ac:chgData name="Willigen, R.F. van der (Rob)" userId="b43bdd62-7b82-48e9-86cd-c7c10e260c14" providerId="ADAL" clId="{0B11E579-70FF-4B8E-944F-53419B9B8339}" dt="2023-05-10T10:14:19.650" v="42" actId="1076"/>
          <ac:picMkLst>
            <pc:docMk/>
            <pc:sldMk cId="454509505" sldId="1445"/>
            <ac:picMk id="10" creationId="{151C03E5-7824-2969-7FC7-4D3F54290209}"/>
          </ac:picMkLst>
        </pc:picChg>
        <pc:picChg chg="add del mod">
          <ac:chgData name="Willigen, R.F. van der (Rob)" userId="b43bdd62-7b82-48e9-86cd-c7c10e260c14" providerId="ADAL" clId="{0B11E579-70FF-4B8E-944F-53419B9B8339}" dt="2023-05-10T10:15:04.981" v="48"/>
          <ac:picMkLst>
            <pc:docMk/>
            <pc:sldMk cId="454509505" sldId="1445"/>
            <ac:picMk id="13" creationId="{4A61EA16-01F1-0126-FDBE-4B9DEC777D99}"/>
          </ac:picMkLst>
        </pc:picChg>
      </pc:sldChg>
      <pc:sldChg chg="delSp mod">
        <pc:chgData name="Willigen, R.F. van der (Rob)" userId="b43bdd62-7b82-48e9-86cd-c7c10e260c14" providerId="ADAL" clId="{0B11E579-70FF-4B8E-944F-53419B9B8339}" dt="2023-05-10T10:17:45.282" v="95" actId="478"/>
        <pc:sldMkLst>
          <pc:docMk/>
          <pc:sldMk cId="3609136816" sldId="1739"/>
        </pc:sldMkLst>
        <pc:picChg chg="del">
          <ac:chgData name="Willigen, R.F. van der (Rob)" userId="b43bdd62-7b82-48e9-86cd-c7c10e260c14" providerId="ADAL" clId="{0B11E579-70FF-4B8E-944F-53419B9B8339}" dt="2023-05-10T10:17:45.282" v="95" actId="478"/>
          <ac:picMkLst>
            <pc:docMk/>
            <pc:sldMk cId="3609136816" sldId="1739"/>
            <ac:picMk id="5" creationId="{88CA47DA-3A0E-D871-5EE9-7BB563662E14}"/>
          </ac:picMkLst>
        </pc:picChg>
      </pc:sldChg>
      <pc:sldChg chg="add">
        <pc:chgData name="Willigen, R.F. van der (Rob)" userId="b43bdd62-7b82-48e9-86cd-c7c10e260c14" providerId="ADAL" clId="{0B11E579-70FF-4B8E-944F-53419B9B8339}" dt="2023-05-10T10:47:02.008" v="288"/>
        <pc:sldMkLst>
          <pc:docMk/>
          <pc:sldMk cId="1789916888" sldId="1748"/>
        </pc:sldMkLst>
      </pc:sldChg>
      <pc:sldChg chg="add del">
        <pc:chgData name="Willigen, R.F. van der (Rob)" userId="b43bdd62-7b82-48e9-86cd-c7c10e260c14" providerId="ADAL" clId="{0B11E579-70FF-4B8E-944F-53419B9B8339}" dt="2023-05-10T11:12:11.543" v="485" actId="47"/>
        <pc:sldMkLst>
          <pc:docMk/>
          <pc:sldMk cId="2696831" sldId="1774"/>
        </pc:sldMkLst>
      </pc:sldChg>
      <pc:sldChg chg="del">
        <pc:chgData name="Willigen, R.F. van der (Rob)" userId="b43bdd62-7b82-48e9-86cd-c7c10e260c14" providerId="ADAL" clId="{0B11E579-70FF-4B8E-944F-53419B9B8339}" dt="2023-05-10T11:12:15.665" v="487" actId="47"/>
        <pc:sldMkLst>
          <pc:docMk/>
          <pc:sldMk cId="1075915074" sldId="1780"/>
        </pc:sldMkLst>
      </pc:sldChg>
      <pc:sldChg chg="add ord">
        <pc:chgData name="Willigen, R.F. van der (Rob)" userId="b43bdd62-7b82-48e9-86cd-c7c10e260c14" providerId="ADAL" clId="{0B11E579-70FF-4B8E-944F-53419B9B8339}" dt="2023-05-10T11:19:30.675" v="513"/>
        <pc:sldMkLst>
          <pc:docMk/>
          <pc:sldMk cId="3359085176" sldId="1781"/>
        </pc:sldMkLst>
      </pc:sldChg>
      <pc:sldChg chg="add ord">
        <pc:chgData name="Willigen, R.F. van der (Rob)" userId="b43bdd62-7b82-48e9-86cd-c7c10e260c14" providerId="ADAL" clId="{0B11E579-70FF-4B8E-944F-53419B9B8339}" dt="2023-05-10T11:19:30.675" v="513"/>
        <pc:sldMkLst>
          <pc:docMk/>
          <pc:sldMk cId="2596999988" sldId="1782"/>
        </pc:sldMkLst>
      </pc:sldChg>
      <pc:sldChg chg="add ord setBg">
        <pc:chgData name="Willigen, R.F. van der (Rob)" userId="b43bdd62-7b82-48e9-86cd-c7c10e260c14" providerId="ADAL" clId="{0B11E579-70FF-4B8E-944F-53419B9B8339}" dt="2023-05-10T10:38:00.026" v="105"/>
        <pc:sldMkLst>
          <pc:docMk/>
          <pc:sldMk cId="1420011013" sldId="1808"/>
        </pc:sldMkLst>
      </pc:sldChg>
      <pc:sldChg chg="add ord">
        <pc:chgData name="Willigen, R.F. van der (Rob)" userId="b43bdd62-7b82-48e9-86cd-c7c10e260c14" providerId="ADAL" clId="{0B11E579-70FF-4B8E-944F-53419B9B8339}" dt="2023-05-10T10:24:56.109" v="99" actId="20578"/>
        <pc:sldMkLst>
          <pc:docMk/>
          <pc:sldMk cId="0" sldId="1842"/>
        </pc:sldMkLst>
      </pc:sldChg>
      <pc:sldChg chg="add ord">
        <pc:chgData name="Willigen, R.F. van der (Rob)" userId="b43bdd62-7b82-48e9-86cd-c7c10e260c14" providerId="ADAL" clId="{0B11E579-70FF-4B8E-944F-53419B9B8339}" dt="2023-05-10T10:24:56.109" v="99" actId="20578"/>
        <pc:sldMkLst>
          <pc:docMk/>
          <pc:sldMk cId="1996581022" sldId="1843"/>
        </pc:sldMkLst>
      </pc:sldChg>
      <pc:sldChg chg="add ord">
        <pc:chgData name="Willigen, R.F. van der (Rob)" userId="b43bdd62-7b82-48e9-86cd-c7c10e260c14" providerId="ADAL" clId="{0B11E579-70FF-4B8E-944F-53419B9B8339}" dt="2023-05-10T10:38:55.939" v="149"/>
        <pc:sldMkLst>
          <pc:docMk/>
          <pc:sldMk cId="3383941292" sldId="1860"/>
        </pc:sldMkLst>
      </pc:sldChg>
      <pc:sldChg chg="add">
        <pc:chgData name="Willigen, R.F. van der (Rob)" userId="b43bdd62-7b82-48e9-86cd-c7c10e260c14" providerId="ADAL" clId="{0B11E579-70FF-4B8E-944F-53419B9B8339}" dt="2023-05-10T10:36:48.703" v="103"/>
        <pc:sldMkLst>
          <pc:docMk/>
          <pc:sldMk cId="3569897535" sldId="1874"/>
        </pc:sldMkLst>
      </pc:sldChg>
      <pc:sldChg chg="modSp add mod ord">
        <pc:chgData name="Willigen, R.F. van der (Rob)" userId="b43bdd62-7b82-48e9-86cd-c7c10e260c14" providerId="ADAL" clId="{0B11E579-70FF-4B8E-944F-53419B9B8339}" dt="2023-05-10T10:40:00.283" v="203" actId="207"/>
        <pc:sldMkLst>
          <pc:docMk/>
          <pc:sldMk cId="633711966" sldId="1875"/>
        </pc:sldMkLst>
        <pc:spChg chg="mod">
          <ac:chgData name="Willigen, R.F. van der (Rob)" userId="b43bdd62-7b82-48e9-86cd-c7c10e260c14" providerId="ADAL" clId="{0B11E579-70FF-4B8E-944F-53419B9B8339}" dt="2023-05-10T10:40:00.283" v="203" actId="207"/>
          <ac:spMkLst>
            <pc:docMk/>
            <pc:sldMk cId="633711966" sldId="1875"/>
            <ac:spMk id="4" creationId="{F3EAB210-A0CE-1434-FF2D-87E901C11F8D}"/>
          </ac:spMkLst>
        </pc:spChg>
      </pc:sldChg>
      <pc:sldChg chg="modSp add mod ord">
        <pc:chgData name="Willigen, R.F. van der (Rob)" userId="b43bdd62-7b82-48e9-86cd-c7c10e260c14" providerId="ADAL" clId="{0B11E579-70FF-4B8E-944F-53419B9B8339}" dt="2023-05-10T10:48:42.404" v="352" actId="20577"/>
        <pc:sldMkLst>
          <pc:docMk/>
          <pc:sldMk cId="195793215" sldId="1876"/>
        </pc:sldMkLst>
        <pc:spChg chg="mod">
          <ac:chgData name="Willigen, R.F. van der (Rob)" userId="b43bdd62-7b82-48e9-86cd-c7c10e260c14" providerId="ADAL" clId="{0B11E579-70FF-4B8E-944F-53419B9B8339}" dt="2023-05-10T10:48:42.404" v="352" actId="20577"/>
          <ac:spMkLst>
            <pc:docMk/>
            <pc:sldMk cId="195793215" sldId="1876"/>
            <ac:spMk id="4" creationId="{F3EAB210-A0CE-1434-FF2D-87E901C11F8D}"/>
          </ac:spMkLst>
        </pc:spChg>
      </pc:sldChg>
      <pc:sldChg chg="addSp delSp modSp add mod ord">
        <pc:chgData name="Willigen, R.F. van der (Rob)" userId="b43bdd62-7b82-48e9-86cd-c7c10e260c14" providerId="ADAL" clId="{0B11E579-70FF-4B8E-944F-53419B9B8339}" dt="2023-05-10T11:17:44.491" v="510" actId="1076"/>
        <pc:sldMkLst>
          <pc:docMk/>
          <pc:sldMk cId="640845992" sldId="1877"/>
        </pc:sldMkLst>
        <pc:spChg chg="add del mod">
          <ac:chgData name="Willigen, R.F. van der (Rob)" userId="b43bdd62-7b82-48e9-86cd-c7c10e260c14" providerId="ADAL" clId="{0B11E579-70FF-4B8E-944F-53419B9B8339}" dt="2023-05-10T11:04:08.427" v="451" actId="478"/>
          <ac:spMkLst>
            <pc:docMk/>
            <pc:sldMk cId="640845992" sldId="1877"/>
            <ac:spMk id="6" creationId="{ADFFD334-AE94-3996-4514-148191A7CB77}"/>
          </ac:spMkLst>
        </pc:spChg>
        <pc:spChg chg="add mod">
          <ac:chgData name="Willigen, R.F. van der (Rob)" userId="b43bdd62-7b82-48e9-86cd-c7c10e260c14" providerId="ADAL" clId="{0B11E579-70FF-4B8E-944F-53419B9B8339}" dt="2023-05-10T11:04:37.740" v="461" actId="14100"/>
          <ac:spMkLst>
            <pc:docMk/>
            <pc:sldMk cId="640845992" sldId="1877"/>
            <ac:spMk id="10" creationId="{BEE22AD2-16C2-B075-C95E-4596999A212B}"/>
          </ac:spMkLst>
        </pc:spChg>
        <pc:picChg chg="del mod">
          <ac:chgData name="Willigen, R.F. van der (Rob)" userId="b43bdd62-7b82-48e9-86cd-c7c10e260c14" providerId="ADAL" clId="{0B11E579-70FF-4B8E-944F-53419B9B8339}" dt="2023-05-10T11:04:46.522" v="463" actId="478"/>
          <ac:picMkLst>
            <pc:docMk/>
            <pc:sldMk cId="640845992" sldId="1877"/>
            <ac:picMk id="2" creationId="{7CAB89B6-0ACC-A145-8E8C-4246903E3E61}"/>
          </ac:picMkLst>
        </pc:picChg>
        <pc:picChg chg="del">
          <ac:chgData name="Willigen, R.F. van der (Rob)" userId="b43bdd62-7b82-48e9-86cd-c7c10e260c14" providerId="ADAL" clId="{0B11E579-70FF-4B8E-944F-53419B9B8339}" dt="2023-05-10T10:56:58.970" v="388" actId="478"/>
          <ac:picMkLst>
            <pc:docMk/>
            <pc:sldMk cId="640845992" sldId="1877"/>
            <ac:picMk id="3" creationId="{C49E3F10-63F5-E04B-B7BC-59950FB1EF13}"/>
          </ac:picMkLst>
        </pc:picChg>
        <pc:picChg chg="del">
          <ac:chgData name="Willigen, R.F. van der (Rob)" userId="b43bdd62-7b82-48e9-86cd-c7c10e260c14" providerId="ADAL" clId="{0B11E579-70FF-4B8E-944F-53419B9B8339}" dt="2023-05-10T10:56:57.631" v="387" actId="478"/>
          <ac:picMkLst>
            <pc:docMk/>
            <pc:sldMk cId="640845992" sldId="1877"/>
            <ac:picMk id="5" creationId="{BB943C2E-A7C5-7847-AB31-46408827F137}"/>
          </ac:picMkLst>
        </pc:picChg>
        <pc:picChg chg="add del mod">
          <ac:chgData name="Willigen, R.F. van der (Rob)" userId="b43bdd62-7b82-48e9-86cd-c7c10e260c14" providerId="ADAL" clId="{0B11E579-70FF-4B8E-944F-53419B9B8339}" dt="2023-05-10T10:59:41.003" v="404" actId="478"/>
          <ac:picMkLst>
            <pc:docMk/>
            <pc:sldMk cId="640845992" sldId="1877"/>
            <ac:picMk id="1026" creationId="{9AF158ED-244E-B54E-4134-43864327099F}"/>
          </ac:picMkLst>
        </pc:picChg>
        <pc:picChg chg="add mod">
          <ac:chgData name="Willigen, R.F. van der (Rob)" userId="b43bdd62-7b82-48e9-86cd-c7c10e260c14" providerId="ADAL" clId="{0B11E579-70FF-4B8E-944F-53419B9B8339}" dt="2023-05-10T11:17:36.395" v="508" actId="1076"/>
          <ac:picMkLst>
            <pc:docMk/>
            <pc:sldMk cId="640845992" sldId="1877"/>
            <ac:picMk id="1028" creationId="{E61C62C0-2C19-77F1-EE8D-8E73FA2B344E}"/>
          </ac:picMkLst>
        </pc:picChg>
        <pc:picChg chg="add del mod">
          <ac:chgData name="Willigen, R.F. van der (Rob)" userId="b43bdd62-7b82-48e9-86cd-c7c10e260c14" providerId="ADAL" clId="{0B11E579-70FF-4B8E-944F-53419B9B8339}" dt="2023-05-10T11:07:34.777" v="475"/>
          <ac:picMkLst>
            <pc:docMk/>
            <pc:sldMk cId="640845992" sldId="1877"/>
            <ac:picMk id="1030" creationId="{35FEC66A-7F9B-F2BD-33AB-6F02872EC480}"/>
          </ac:picMkLst>
        </pc:picChg>
        <pc:picChg chg="add del mod">
          <ac:chgData name="Willigen, R.F. van der (Rob)" userId="b43bdd62-7b82-48e9-86cd-c7c10e260c14" providerId="ADAL" clId="{0B11E579-70FF-4B8E-944F-53419B9B8339}" dt="2023-05-10T11:17:07.162" v="500" actId="478"/>
          <ac:picMkLst>
            <pc:docMk/>
            <pc:sldMk cId="640845992" sldId="1877"/>
            <ac:picMk id="1032" creationId="{83E4D447-CDFB-D5BD-FBE7-6022CC8C973F}"/>
          </ac:picMkLst>
        </pc:picChg>
        <pc:picChg chg="add mod">
          <ac:chgData name="Willigen, R.F. van der (Rob)" userId="b43bdd62-7b82-48e9-86cd-c7c10e260c14" providerId="ADAL" clId="{0B11E579-70FF-4B8E-944F-53419B9B8339}" dt="2023-05-10T11:17:44.491" v="510" actId="1076"/>
          <ac:picMkLst>
            <pc:docMk/>
            <pc:sldMk cId="640845992" sldId="1877"/>
            <ac:picMk id="1034" creationId="{32C9EBFC-3FA9-B3F6-9DED-951A8D26C0F4}"/>
          </ac:picMkLst>
        </pc:picChg>
      </pc:sldChg>
      <pc:sldChg chg="delSp modSp add">
        <pc:chgData name="Willigen, R.F. van der (Rob)" userId="b43bdd62-7b82-48e9-86cd-c7c10e260c14" providerId="ADAL" clId="{0B11E579-70FF-4B8E-944F-53419B9B8339}" dt="2023-05-10T11:15:54.435" v="499" actId="1076"/>
        <pc:sldMkLst>
          <pc:docMk/>
          <pc:sldMk cId="1882441226" sldId="1878"/>
        </pc:sldMkLst>
        <pc:picChg chg="del">
          <ac:chgData name="Willigen, R.F. van der (Rob)" userId="b43bdd62-7b82-48e9-86cd-c7c10e260c14" providerId="ADAL" clId="{0B11E579-70FF-4B8E-944F-53419B9B8339}" dt="2023-05-10T11:15:48.915" v="496" actId="478"/>
          <ac:picMkLst>
            <pc:docMk/>
            <pc:sldMk cId="1882441226" sldId="1878"/>
            <ac:picMk id="1028" creationId="{E61C62C0-2C19-77F1-EE8D-8E73FA2B344E}"/>
          </ac:picMkLst>
        </pc:picChg>
        <pc:picChg chg="mod">
          <ac:chgData name="Willigen, R.F. van der (Rob)" userId="b43bdd62-7b82-48e9-86cd-c7c10e260c14" providerId="ADAL" clId="{0B11E579-70FF-4B8E-944F-53419B9B8339}" dt="2023-05-10T11:15:54.435" v="499" actId="1076"/>
          <ac:picMkLst>
            <pc:docMk/>
            <pc:sldMk cId="1882441226" sldId="1878"/>
            <ac:picMk id="1032" creationId="{83E4D447-CDFB-D5BD-FBE7-6022CC8C973F}"/>
          </ac:picMkLst>
        </pc:picChg>
      </pc:sldChg>
      <pc:sldChg chg="add ord">
        <pc:chgData name="Willigen, R.F. van der (Rob)" userId="b43bdd62-7b82-48e9-86cd-c7c10e260c14" providerId="ADAL" clId="{0B11E579-70FF-4B8E-944F-53419B9B8339}" dt="2023-05-10T11:19:30.675" v="513"/>
        <pc:sldMkLst>
          <pc:docMk/>
          <pc:sldMk cId="3952752027" sldId="1879"/>
        </pc:sldMkLst>
      </pc:sldChg>
    </pc:docChg>
  </pc:docChgLst>
  <pc:docChgLst>
    <pc:chgData name="Willigen, R.F. van der (Rob)" userId="b43bdd62-7b82-48e9-86cd-c7c10e260c14" providerId="ADAL" clId="{98E2C9B7-18F0-4032-825B-B6571019634D}"/>
    <pc:docChg chg="undo custSel addSld delSld modSld sldOrd addMainMaster delMainMaster">
      <pc:chgData name="Willigen, R.F. van der (Rob)" userId="b43bdd62-7b82-48e9-86cd-c7c10e260c14" providerId="ADAL" clId="{98E2C9B7-18F0-4032-825B-B6571019634D}" dt="2022-06-01T16:44:24.550" v="812" actId="1076"/>
      <pc:docMkLst>
        <pc:docMk/>
      </pc:docMkLst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1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2"/>
        </pc:sldMkLst>
      </pc:sldChg>
      <pc:sldChg chg="addSp delSp modSp mod ord">
        <pc:chgData name="Willigen, R.F. van der (Rob)" userId="b43bdd62-7b82-48e9-86cd-c7c10e260c14" providerId="ADAL" clId="{98E2C9B7-18F0-4032-825B-B6571019634D}" dt="2022-06-01T13:09:31.421" v="325"/>
        <pc:sldMkLst>
          <pc:docMk/>
          <pc:sldMk cId="911213409" sldId="263"/>
        </pc:sldMkLst>
        <pc:picChg chg="del">
          <ac:chgData name="Willigen, R.F. van der (Rob)" userId="b43bdd62-7b82-48e9-86cd-c7c10e260c14" providerId="ADAL" clId="{98E2C9B7-18F0-4032-825B-B6571019634D}" dt="2022-06-01T13:07:09.496" v="322" actId="478"/>
          <ac:picMkLst>
            <pc:docMk/>
            <pc:sldMk cId="911213409" sldId="263"/>
            <ac:picMk id="3" creationId="{00000000-0000-0000-0000-000000000000}"/>
          </ac:picMkLst>
        </pc:picChg>
        <pc:picChg chg="add mod">
          <ac:chgData name="Willigen, R.F. van der (Rob)" userId="b43bdd62-7b82-48e9-86cd-c7c10e260c14" providerId="ADAL" clId="{98E2C9B7-18F0-4032-825B-B6571019634D}" dt="2022-06-01T13:08:56.805" v="323"/>
          <ac:picMkLst>
            <pc:docMk/>
            <pc:sldMk cId="911213409" sldId="263"/>
            <ac:picMk id="1026" creationId="{8AED9F6E-7F4E-461D-9FFB-475A5BA60E58}"/>
          </ac:picMkLst>
        </pc:picChg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4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5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693399524" sldId="265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6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297847805" sldId="266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7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660947452" sldId="267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050948609" sldId="268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516424049" sldId="269"/>
        </pc:sldMkLst>
      </pc:sldChg>
      <pc:sldChg chg="addSp delSp modSp mod ord">
        <pc:chgData name="Willigen, R.F. van der (Rob)" userId="b43bdd62-7b82-48e9-86cd-c7c10e260c14" providerId="ADAL" clId="{98E2C9B7-18F0-4032-825B-B6571019634D}" dt="2022-06-01T15:00:58.346" v="620" actId="1076"/>
        <pc:sldMkLst>
          <pc:docMk/>
          <pc:sldMk cId="386360539" sldId="270"/>
        </pc:sldMkLst>
        <pc:spChg chg="del">
          <ac:chgData name="Willigen, R.F. van der (Rob)" userId="b43bdd62-7b82-48e9-86cd-c7c10e260c14" providerId="ADAL" clId="{98E2C9B7-18F0-4032-825B-B6571019634D}" dt="2022-06-01T14:50:17.754" v="579" actId="478"/>
          <ac:spMkLst>
            <pc:docMk/>
            <pc:sldMk cId="386360539" sldId="270"/>
            <ac:spMk id="3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4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5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6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7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8" creationId="{00000000-0000-0000-0000-000000000000}"/>
          </ac:spMkLst>
        </pc:spChg>
        <pc:spChg chg="add del mod">
          <ac:chgData name="Willigen, R.F. van der (Rob)" userId="b43bdd62-7b82-48e9-86cd-c7c10e260c14" providerId="ADAL" clId="{98E2C9B7-18F0-4032-825B-B6571019634D}" dt="2022-06-01T12:27:39.780" v="182"/>
          <ac:spMkLst>
            <pc:docMk/>
            <pc:sldMk cId="386360539" sldId="270"/>
            <ac:spMk id="10" creationId="{9084FA49-B2DA-40C3-87CD-91668D66035B}"/>
          </ac:spMkLst>
        </pc:spChg>
        <pc:spChg chg="add del mod">
          <ac:chgData name="Willigen, R.F. van der (Rob)" userId="b43bdd62-7b82-48e9-86cd-c7c10e260c14" providerId="ADAL" clId="{98E2C9B7-18F0-4032-825B-B6571019634D}" dt="2022-06-01T14:59:02.562" v="610" actId="478"/>
          <ac:spMkLst>
            <pc:docMk/>
            <pc:sldMk cId="386360539" sldId="270"/>
            <ac:spMk id="14" creationId="{0C0B83E4-BD82-4D04-AB9C-A96A6A167E8E}"/>
          </ac:spMkLst>
        </pc:spChg>
        <pc:picChg chg="del">
          <ac:chgData name="Willigen, R.F. van der (Rob)" userId="b43bdd62-7b82-48e9-86cd-c7c10e260c14" providerId="ADAL" clId="{98E2C9B7-18F0-4032-825B-B6571019634D}" dt="2022-06-01T14:50:24.570" v="582" actId="478"/>
          <ac:picMkLst>
            <pc:docMk/>
            <pc:sldMk cId="386360539" sldId="270"/>
            <ac:picMk id="9" creationId="{00000000-0000-0000-0000-000000000000}"/>
          </ac:picMkLst>
        </pc:picChg>
        <pc:picChg chg="add del mod">
          <ac:chgData name="Willigen, R.F. van der (Rob)" userId="b43bdd62-7b82-48e9-86cd-c7c10e260c14" providerId="ADAL" clId="{98E2C9B7-18F0-4032-825B-B6571019634D}" dt="2022-06-01T14:50:18.737" v="580" actId="478"/>
          <ac:picMkLst>
            <pc:docMk/>
            <pc:sldMk cId="386360539" sldId="270"/>
            <ac:picMk id="11" creationId="{06530EA0-3A3B-4F56-8094-C0FCCFEA1E60}"/>
          </ac:picMkLst>
        </pc:picChg>
        <pc:picChg chg="add del mod">
          <ac:chgData name="Willigen, R.F. van der (Rob)" userId="b43bdd62-7b82-48e9-86cd-c7c10e260c14" providerId="ADAL" clId="{98E2C9B7-18F0-4032-825B-B6571019634D}" dt="2022-06-01T14:58:59.826" v="609" actId="478"/>
          <ac:picMkLst>
            <pc:docMk/>
            <pc:sldMk cId="386360539" sldId="270"/>
            <ac:picMk id="12" creationId="{FD74FD58-5A12-4BA2-B6F7-2203DE2039F1}"/>
          </ac:picMkLst>
        </pc:picChg>
        <pc:picChg chg="add del mod modCrop">
          <ac:chgData name="Willigen, R.F. van der (Rob)" userId="b43bdd62-7b82-48e9-86cd-c7c10e260c14" providerId="ADAL" clId="{98E2C9B7-18F0-4032-825B-B6571019634D}" dt="2022-06-01T14:59:05.178" v="611" actId="478"/>
          <ac:picMkLst>
            <pc:docMk/>
            <pc:sldMk cId="386360539" sldId="270"/>
            <ac:picMk id="16" creationId="{90588BEF-C324-4431-92BC-4358F558E343}"/>
          </ac:picMkLst>
        </pc:picChg>
        <pc:picChg chg="add del">
          <ac:chgData name="Willigen, R.F. van der (Rob)" userId="b43bdd62-7b82-48e9-86cd-c7c10e260c14" providerId="ADAL" clId="{98E2C9B7-18F0-4032-825B-B6571019634D}" dt="2022-06-01T14:58:02.212" v="604" actId="22"/>
          <ac:picMkLst>
            <pc:docMk/>
            <pc:sldMk cId="386360539" sldId="270"/>
            <ac:picMk id="18" creationId="{0E98D668-BC89-4815-BA4D-D541414FD24C}"/>
          </ac:picMkLst>
        </pc:picChg>
        <pc:picChg chg="add mod">
          <ac:chgData name="Willigen, R.F. van der (Rob)" userId="b43bdd62-7b82-48e9-86cd-c7c10e260c14" providerId="ADAL" clId="{98E2C9B7-18F0-4032-825B-B6571019634D}" dt="2022-06-01T15:00:58.346" v="620" actId="1076"/>
          <ac:picMkLst>
            <pc:docMk/>
            <pc:sldMk cId="386360539" sldId="270"/>
            <ac:picMk id="19" creationId="{1E44EA86-102F-4FED-84FB-090A85A432C8}"/>
          </ac:picMkLst>
        </pc:picChg>
        <pc:picChg chg="add mod">
          <ac:chgData name="Willigen, R.F. van der (Rob)" userId="b43bdd62-7b82-48e9-86cd-c7c10e260c14" providerId="ADAL" clId="{98E2C9B7-18F0-4032-825B-B6571019634D}" dt="2022-06-01T15:00:49.770" v="619" actId="1076"/>
          <ac:picMkLst>
            <pc:docMk/>
            <pc:sldMk cId="386360539" sldId="270"/>
            <ac:picMk id="21" creationId="{7FD638CF-515C-48FA-9912-B1DD17B626BA}"/>
          </ac:picMkLst>
        </pc:picChg>
        <pc:picChg chg="add mod ord">
          <ac:chgData name="Willigen, R.F. van der (Rob)" userId="b43bdd62-7b82-48e9-86cd-c7c10e260c14" providerId="ADAL" clId="{98E2C9B7-18F0-4032-825B-B6571019634D}" dt="2022-06-01T15:00:44.874" v="618" actId="14100"/>
          <ac:picMkLst>
            <pc:docMk/>
            <pc:sldMk cId="386360539" sldId="270"/>
            <ac:picMk id="23" creationId="{A14AD6A9-8DFC-4C0C-B979-E365637FCD48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973093630" sldId="271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016756449" sldId="272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278803500" sldId="273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804699071" sldId="274"/>
        </pc:sldMkLst>
      </pc:sldChg>
      <pc:sldChg chg="addSp modSp add 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421636818" sldId="276"/>
        </pc:sldMkLst>
        <pc:picChg chg="add mod">
          <ac:chgData name="Willigen, R.F. van der (Rob)" userId="b43bdd62-7b82-48e9-86cd-c7c10e260c14" providerId="ADAL" clId="{98E2C9B7-18F0-4032-825B-B6571019634D}" dt="2022-06-01T12:29:43.340" v="189"/>
          <ac:picMkLst>
            <pc:docMk/>
            <pc:sldMk cId="3421636818" sldId="276"/>
            <ac:picMk id="7" creationId="{FBBE0204-1D50-4597-87E8-798BD38E95B4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147653147" sldId="287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594679060" sldId="288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119176884" sldId="289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268606698" sldId="290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972441559" sldId="291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118928247" sldId="292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048681015" sldId="293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794110778" sldId="294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076664" sldId="295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227208080" sldId="296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107391464" sldId="297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041346941" sldId="298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722698701" sldId="299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271551666" sldId="300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470391370" sldId="301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896392425" sldId="302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940759057" sldId="303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597240265" sldId="304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792118920" sldId="305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63724580" sldId="306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50722266" sldId="307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246858772" sldId="308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101431931" sldId="309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741345647" sldId="310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127099658" sldId="311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007530474" sldId="312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13092901" sldId="313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751148317" sldId="314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1518180293" sldId="323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434122028" sldId="324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1656551466" sldId="325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2490530146" sldId="326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2471658446" sldId="327"/>
        </pc:sldMkLst>
      </pc:sldChg>
      <pc:sldChg chg="modSp del mod">
        <pc:chgData name="Willigen, R.F. van der (Rob)" userId="b43bdd62-7b82-48e9-86cd-c7c10e260c14" providerId="ADAL" clId="{98E2C9B7-18F0-4032-825B-B6571019634D}" dt="2022-06-01T12:26:03.999" v="174" actId="47"/>
        <pc:sldMkLst>
          <pc:docMk/>
          <pc:sldMk cId="403535621" sldId="370"/>
        </pc:sldMkLst>
        <pc:spChg chg="mod">
          <ac:chgData name="Willigen, R.F. van der (Rob)" userId="b43bdd62-7b82-48e9-86cd-c7c10e260c14" providerId="ADAL" clId="{98E2C9B7-18F0-4032-825B-B6571019634D}" dt="2022-06-01T12:17:33.863" v="64" actId="1076"/>
          <ac:spMkLst>
            <pc:docMk/>
            <pc:sldMk cId="403535621" sldId="370"/>
            <ac:spMk id="2" creationId="{23CA6633-AFF2-F142-9EDE-FF8D202F93A2}"/>
          </ac:spMkLst>
        </pc:spChg>
        <pc:spChg chg="mod">
          <ac:chgData name="Willigen, R.F. van der (Rob)" userId="b43bdd62-7b82-48e9-86cd-c7c10e260c14" providerId="ADAL" clId="{98E2C9B7-18F0-4032-825B-B6571019634D}" dt="2022-06-01T12:18:05.584" v="70" actId="14100"/>
          <ac:spMkLst>
            <pc:docMk/>
            <pc:sldMk cId="403535621" sldId="370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98E2C9B7-18F0-4032-825B-B6571019634D}" dt="2022-06-01T12:14:25.032" v="31" actId="20577"/>
          <ac:spMkLst>
            <pc:docMk/>
            <pc:sldMk cId="403535621" sldId="370"/>
            <ac:spMk id="4" creationId="{5B6AAB7F-E4D7-AE4E-873A-4D2841C2A722}"/>
          </ac:spMkLst>
        </pc:spChg>
      </pc:sldChg>
      <pc:sldChg chg="addSp delSp modSp add mod ord">
        <pc:chgData name="Willigen, R.F. van der (Rob)" userId="b43bdd62-7b82-48e9-86cd-c7c10e260c14" providerId="ADAL" clId="{98E2C9B7-18F0-4032-825B-B6571019634D}" dt="2022-06-01T14:35:21.380" v="504"/>
        <pc:sldMkLst>
          <pc:docMk/>
          <pc:sldMk cId="3467702386" sldId="389"/>
        </pc:sldMkLst>
        <pc:spChg chg="mod">
          <ac:chgData name="Willigen, R.F. van der (Rob)" userId="b43bdd62-7b82-48e9-86cd-c7c10e260c14" providerId="ADAL" clId="{98E2C9B7-18F0-4032-825B-B6571019634D}" dt="2022-06-01T14:30:59.928" v="496" actId="1076"/>
          <ac:spMkLst>
            <pc:docMk/>
            <pc:sldMk cId="3467702386" sldId="389"/>
            <ac:spMk id="2" creationId="{86F1A947-153A-114D-BFD7-85115D4A0C6A}"/>
          </ac:spMkLst>
        </pc:spChg>
        <pc:spChg chg="add mod">
          <ac:chgData name="Willigen, R.F. van der (Rob)" userId="b43bdd62-7b82-48e9-86cd-c7c10e260c14" providerId="ADAL" clId="{98E2C9B7-18F0-4032-825B-B6571019634D}" dt="2022-06-01T14:30:52.152" v="494" actId="313"/>
          <ac:spMkLst>
            <pc:docMk/>
            <pc:sldMk cId="3467702386" sldId="389"/>
            <ac:spMk id="20" creationId="{D353AED4-974A-4AD4-8862-A02E25EAFD21}"/>
          </ac:spMkLst>
        </pc:spChg>
        <pc:picChg chg="del mod">
          <ac:chgData name="Willigen, R.F. van der (Rob)" userId="b43bdd62-7b82-48e9-86cd-c7c10e260c14" providerId="ADAL" clId="{98E2C9B7-18F0-4032-825B-B6571019634D}" dt="2022-06-01T14:30:07.376" v="472" actId="478"/>
          <ac:picMkLst>
            <pc:docMk/>
            <pc:sldMk cId="3467702386" sldId="389"/>
            <ac:picMk id="3" creationId="{F88EDA7C-EADC-6441-9C1C-991BECABD889}"/>
          </ac:picMkLst>
        </pc:picChg>
        <pc:picChg chg="add mod">
          <ac:chgData name="Willigen, R.F. van der (Rob)" userId="b43bdd62-7b82-48e9-86cd-c7c10e260c14" providerId="ADAL" clId="{98E2C9B7-18F0-4032-825B-B6571019634D}" dt="2022-06-01T13:16:44.712" v="336"/>
          <ac:picMkLst>
            <pc:docMk/>
            <pc:sldMk cId="3467702386" sldId="389"/>
            <ac:picMk id="19" creationId="{E555858F-DCB8-44C4-8C0B-10B1123BEFEA}"/>
          </ac:picMkLst>
        </pc:picChg>
      </pc:sldChg>
      <pc:sldChg chg="delSp modSp mod">
        <pc:chgData name="Willigen, R.F. van der (Rob)" userId="b43bdd62-7b82-48e9-86cd-c7c10e260c14" providerId="ADAL" clId="{98E2C9B7-18F0-4032-825B-B6571019634D}" dt="2022-06-01T15:03:39.003" v="632" actId="478"/>
        <pc:sldMkLst>
          <pc:docMk/>
          <pc:sldMk cId="1043646486" sldId="712"/>
        </pc:sldMkLst>
        <pc:spChg chg="mod">
          <ac:chgData name="Willigen, R.F. van der (Rob)" userId="b43bdd62-7b82-48e9-86cd-c7c10e260c14" providerId="ADAL" clId="{98E2C9B7-18F0-4032-825B-B6571019634D}" dt="2022-06-01T15:03:34.530" v="631" actId="14100"/>
          <ac:spMkLst>
            <pc:docMk/>
            <pc:sldMk cId="1043646486" sldId="712"/>
            <ac:spMk id="6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5:03:39.003" v="632" actId="478"/>
          <ac:spMkLst>
            <pc:docMk/>
            <pc:sldMk cId="1043646486" sldId="712"/>
            <ac:spMk id="16" creationId="{387D6ED7-E354-C646-84CF-7D1ED07EB8A6}"/>
          </ac:spMkLst>
        </pc:spChg>
        <pc:spChg chg="mod">
          <ac:chgData name="Willigen, R.F. van der (Rob)" userId="b43bdd62-7b82-48e9-86cd-c7c10e260c14" providerId="ADAL" clId="{98E2C9B7-18F0-4032-825B-B6571019634D}" dt="2022-06-01T15:03:22.467" v="629" actId="20577"/>
          <ac:spMkLst>
            <pc:docMk/>
            <pc:sldMk cId="1043646486" sldId="712"/>
            <ac:spMk id="45061" creationId="{00000000-0000-0000-0000-000000000000}"/>
          </ac:spMkLst>
        </pc:spChg>
      </pc:sldChg>
      <pc:sldChg chg="addSp delSp modSp del mod ord">
        <pc:chgData name="Willigen, R.F. van der (Rob)" userId="b43bdd62-7b82-48e9-86cd-c7c10e260c14" providerId="ADAL" clId="{98E2C9B7-18F0-4032-825B-B6571019634D}" dt="2022-06-01T12:50:25.653" v="217" actId="47"/>
        <pc:sldMkLst>
          <pc:docMk/>
          <pc:sldMk cId="2205355483" sldId="1139"/>
        </pc:sldMkLst>
        <pc:spChg chg="mod">
          <ac:chgData name="Willigen, R.F. van der (Rob)" userId="b43bdd62-7b82-48e9-86cd-c7c10e260c14" providerId="ADAL" clId="{98E2C9B7-18F0-4032-825B-B6571019634D}" dt="2022-06-01T12:18:57.305" v="78" actId="20577"/>
          <ac:spMkLst>
            <pc:docMk/>
            <pc:sldMk cId="2205355483" sldId="1139"/>
            <ac:spMk id="11" creationId="{95FA3014-DA0D-224D-9D12-C441F1F27DE2}"/>
          </ac:spMkLst>
        </pc:spChg>
        <pc:picChg chg="add del">
          <ac:chgData name="Willigen, R.F. van der (Rob)" userId="b43bdd62-7b82-48e9-86cd-c7c10e260c14" providerId="ADAL" clId="{98E2C9B7-18F0-4032-825B-B6571019634D}" dt="2022-06-01T12:27:45.431" v="184" actId="21"/>
          <ac:picMkLst>
            <pc:docMk/>
            <pc:sldMk cId="2205355483" sldId="1139"/>
            <ac:picMk id="3" creationId="{F259DBA7-B3D2-2849-AF40-0E0F8C4101C9}"/>
          </ac:picMkLst>
        </pc:picChg>
        <pc:picChg chg="del">
          <ac:chgData name="Willigen, R.F. van der (Rob)" userId="b43bdd62-7b82-48e9-86cd-c7c10e260c14" providerId="ADAL" clId="{98E2C9B7-18F0-4032-825B-B6571019634D}" dt="2022-06-01T12:26:14.103" v="175" actId="478"/>
          <ac:picMkLst>
            <pc:docMk/>
            <pc:sldMk cId="2205355483" sldId="1139"/>
            <ac:picMk id="5" creationId="{E7A10C6C-ACE3-8D4E-B284-A9B6117E90AD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2:58:50.040" v="254" actId="47"/>
        <pc:sldMkLst>
          <pc:docMk/>
          <pc:sldMk cId="2865494874" sldId="1178"/>
        </pc:sldMkLst>
      </pc:sldChg>
      <pc:sldChg chg="addSp modSp mod">
        <pc:chgData name="Willigen, R.F. van der (Rob)" userId="b43bdd62-7b82-48e9-86cd-c7c10e260c14" providerId="ADAL" clId="{98E2C9B7-18F0-4032-825B-B6571019634D}" dt="2022-06-01T14:40:49.696" v="565" actId="1076"/>
        <pc:sldMkLst>
          <pc:docMk/>
          <pc:sldMk cId="3037772844" sldId="1193"/>
        </pc:sldMkLst>
        <pc:picChg chg="add mod">
          <ac:chgData name="Willigen, R.F. van der (Rob)" userId="b43bdd62-7b82-48e9-86cd-c7c10e260c14" providerId="ADAL" clId="{98E2C9B7-18F0-4032-825B-B6571019634D}" dt="2022-06-01T14:40:49.696" v="565" actId="1076"/>
          <ac:picMkLst>
            <pc:docMk/>
            <pc:sldMk cId="3037772844" sldId="1193"/>
            <ac:picMk id="5" creationId="{A9D4EC7B-6E13-40D0-9D2A-C4CA96604B3D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055059678" sldId="1406"/>
        </pc:sldMkLst>
      </pc:sldChg>
      <pc:sldChg chg="modSp add mod ord">
        <pc:chgData name="Willigen, R.F. van der (Rob)" userId="b43bdd62-7b82-48e9-86cd-c7c10e260c14" providerId="ADAL" clId="{98E2C9B7-18F0-4032-825B-B6571019634D}" dt="2022-06-01T15:59:55.448" v="709"/>
        <pc:sldMkLst>
          <pc:docMk/>
          <pc:sldMk cId="975362676" sldId="1435"/>
        </pc:sldMkLst>
        <pc:spChg chg="mod">
          <ac:chgData name="Willigen, R.F. van der (Rob)" userId="b43bdd62-7b82-48e9-86cd-c7c10e260c14" providerId="ADAL" clId="{98E2C9B7-18F0-4032-825B-B6571019634D}" dt="2022-06-01T14:40:06.305" v="558" actId="1076"/>
          <ac:spMkLst>
            <pc:docMk/>
            <pc:sldMk cId="975362676" sldId="1435"/>
            <ac:spMk id="3" creationId="{856122D6-30BA-4809-80D9-0C02D0FE4941}"/>
          </ac:spMkLst>
        </pc:spChg>
        <pc:spChg chg="mod">
          <ac:chgData name="Willigen, R.F. van der (Rob)" userId="b43bdd62-7b82-48e9-86cd-c7c10e260c14" providerId="ADAL" clId="{98E2C9B7-18F0-4032-825B-B6571019634D}" dt="2022-06-01T14:39:58.049" v="556" actId="20577"/>
          <ac:spMkLst>
            <pc:docMk/>
            <pc:sldMk cId="975362676" sldId="1435"/>
            <ac:spMk id="6" creationId="{2CD6F5D4-26C8-48C0-8437-3FF3D8FC2559}"/>
          </ac:spMkLst>
        </pc:spChg>
        <pc:spChg chg="mod">
          <ac:chgData name="Willigen, R.F. van der (Rob)" userId="b43bdd62-7b82-48e9-86cd-c7c10e260c14" providerId="ADAL" clId="{98E2C9B7-18F0-4032-825B-B6571019634D}" dt="2022-06-01T14:37:49.593" v="526" actId="1076"/>
          <ac:spMkLst>
            <pc:docMk/>
            <pc:sldMk cId="975362676" sldId="1435"/>
            <ac:spMk id="13" creationId="{541D0DB6-0299-4975-BFDE-C99CFB685156}"/>
          </ac:spMkLst>
        </pc:spChg>
        <pc:spChg chg="mod">
          <ac:chgData name="Willigen, R.F. van der (Rob)" userId="b43bdd62-7b82-48e9-86cd-c7c10e260c14" providerId="ADAL" clId="{98E2C9B7-18F0-4032-825B-B6571019634D}" dt="2022-06-01T14:37:49.593" v="526" actId="1076"/>
          <ac:spMkLst>
            <pc:docMk/>
            <pc:sldMk cId="975362676" sldId="1435"/>
            <ac:spMk id="16" creationId="{58A36FCD-A16F-444A-8924-8DC7A79EDE51}"/>
          </ac:spMkLst>
        </pc:spChg>
        <pc:grpChg chg="mod">
          <ac:chgData name="Willigen, R.F. van der (Rob)" userId="b43bdd62-7b82-48e9-86cd-c7c10e260c14" providerId="ADAL" clId="{98E2C9B7-18F0-4032-825B-B6571019634D}" dt="2022-06-01T14:40:06.305" v="558" actId="1076"/>
          <ac:grpSpMkLst>
            <pc:docMk/>
            <pc:sldMk cId="975362676" sldId="1435"/>
            <ac:grpSpMk id="5" creationId="{8F5F2E6A-F711-4954-8EF5-0B4088069303}"/>
          </ac:grpSpMkLst>
        </pc:grpChg>
        <pc:picChg chg="mod">
          <ac:chgData name="Willigen, R.F. van der (Rob)" userId="b43bdd62-7b82-48e9-86cd-c7c10e260c14" providerId="ADAL" clId="{98E2C9B7-18F0-4032-825B-B6571019634D}" dt="2022-06-01T14:40:06.305" v="558" actId="1076"/>
          <ac:picMkLst>
            <pc:docMk/>
            <pc:sldMk cId="975362676" sldId="1435"/>
            <ac:picMk id="6146" creationId="{762DE280-5E5B-1148-BD72-9772C7E24BD3}"/>
          </ac:picMkLst>
        </pc:picChg>
      </pc:sldChg>
      <pc:sldChg chg="del">
        <pc:chgData name="Willigen, R.F. van der (Rob)" userId="b43bdd62-7b82-48e9-86cd-c7c10e260c14" providerId="ADAL" clId="{98E2C9B7-18F0-4032-825B-B6571019634D}" dt="2022-06-01T12:18:12.545" v="71" actId="47"/>
        <pc:sldMkLst>
          <pc:docMk/>
          <pc:sldMk cId="1453460779" sldId="1436"/>
        </pc:sldMkLst>
      </pc:sldChg>
      <pc:sldChg chg="del">
        <pc:chgData name="Willigen, R.F. van der (Rob)" userId="b43bdd62-7b82-48e9-86cd-c7c10e260c14" providerId="ADAL" clId="{98E2C9B7-18F0-4032-825B-B6571019634D}" dt="2022-06-01T12:18:31.113" v="72" actId="47"/>
        <pc:sldMkLst>
          <pc:docMk/>
          <pc:sldMk cId="2642274096" sldId="1437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644997648" sldId="1438"/>
        </pc:sldMkLst>
      </pc:sldChg>
      <pc:sldChg chg="addSp delSp modSp add del mod ord">
        <pc:chgData name="Willigen, R.F. van der (Rob)" userId="b43bdd62-7b82-48e9-86cd-c7c10e260c14" providerId="ADAL" clId="{98E2C9B7-18F0-4032-825B-B6571019634D}" dt="2022-06-01T15:59:17.645" v="698" actId="478"/>
        <pc:sldMkLst>
          <pc:docMk/>
          <pc:sldMk cId="1984297888" sldId="1442"/>
        </pc:sldMkLst>
        <pc:spChg chg="add del">
          <ac:chgData name="Willigen, R.F. van der (Rob)" userId="b43bdd62-7b82-48e9-86cd-c7c10e260c14" providerId="ADAL" clId="{98E2C9B7-18F0-4032-825B-B6571019634D}" dt="2022-06-01T13:00:51.903" v="266" actId="22"/>
          <ac:spMkLst>
            <pc:docMk/>
            <pc:sldMk cId="1984297888" sldId="1442"/>
            <ac:spMk id="8" creationId="{ABA1FF3A-D539-45C7-AE50-E7AF01993EB8}"/>
          </ac:spMkLst>
        </pc:spChg>
        <pc:spChg chg="add mod">
          <ac:chgData name="Willigen, R.F. van der (Rob)" userId="b43bdd62-7b82-48e9-86cd-c7c10e260c14" providerId="ADAL" clId="{98E2C9B7-18F0-4032-825B-B6571019634D}" dt="2022-06-01T13:01:42.392" v="295" actId="1076"/>
          <ac:spMkLst>
            <pc:docMk/>
            <pc:sldMk cId="1984297888" sldId="1442"/>
            <ac:spMk id="9" creationId="{DCF75DED-01AD-4C8C-B935-5C20165011A7}"/>
          </ac:spMkLst>
        </pc:spChg>
        <pc:picChg chg="mod">
          <ac:chgData name="Willigen, R.F. van der (Rob)" userId="b43bdd62-7b82-48e9-86cd-c7c10e260c14" providerId="ADAL" clId="{98E2C9B7-18F0-4032-825B-B6571019634D}" dt="2022-06-01T13:00:26.441" v="259" actId="1076"/>
          <ac:picMkLst>
            <pc:docMk/>
            <pc:sldMk cId="1984297888" sldId="1442"/>
            <ac:picMk id="3" creationId="{C49E3F10-63F5-E04B-B7BC-59950FB1EF13}"/>
          </ac:picMkLst>
        </pc:picChg>
        <pc:picChg chg="add del mod">
          <ac:chgData name="Willigen, R.F. van der (Rob)" userId="b43bdd62-7b82-48e9-86cd-c7c10e260c14" providerId="ADAL" clId="{98E2C9B7-18F0-4032-825B-B6571019634D}" dt="2022-06-01T15:58:55.461" v="695" actId="478"/>
          <ac:picMkLst>
            <pc:docMk/>
            <pc:sldMk cId="1984297888" sldId="1442"/>
            <ac:picMk id="4" creationId="{15A3D4E2-FE94-45AD-9517-249A035AC71D}"/>
          </ac:picMkLst>
        </pc:picChg>
        <pc:picChg chg="mod">
          <ac:chgData name="Willigen, R.F. van der (Rob)" userId="b43bdd62-7b82-48e9-86cd-c7c10e260c14" providerId="ADAL" clId="{98E2C9B7-18F0-4032-825B-B6571019634D}" dt="2022-06-01T13:00:37.752" v="264" actId="1076"/>
          <ac:picMkLst>
            <pc:docMk/>
            <pc:sldMk cId="1984297888" sldId="1442"/>
            <ac:picMk id="5" creationId="{BB943C2E-A7C5-7847-AB31-46408827F137}"/>
          </ac:picMkLst>
        </pc:picChg>
        <pc:picChg chg="mod">
          <ac:chgData name="Willigen, R.F. van der (Rob)" userId="b43bdd62-7b82-48e9-86cd-c7c10e260c14" providerId="ADAL" clId="{98E2C9B7-18F0-4032-825B-B6571019634D}" dt="2022-06-01T13:00:35.496" v="263" actId="1076"/>
          <ac:picMkLst>
            <pc:docMk/>
            <pc:sldMk cId="1984297888" sldId="1442"/>
            <ac:picMk id="6" creationId="{B7542CA2-F60F-3E4F-B1EF-50341AC95067}"/>
          </ac:picMkLst>
        </pc:picChg>
        <pc:picChg chg="add del">
          <ac:chgData name="Willigen, R.F. van der (Rob)" userId="b43bdd62-7b82-48e9-86cd-c7c10e260c14" providerId="ADAL" clId="{98E2C9B7-18F0-4032-825B-B6571019634D}" dt="2022-06-01T15:59:17.645" v="698" actId="478"/>
          <ac:picMkLst>
            <pc:docMk/>
            <pc:sldMk cId="1984297888" sldId="1442"/>
            <ac:picMk id="1026" creationId="{9DC1B6E9-75DA-4432-8092-52F8F4E0B794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316932219" sldId="1443"/>
        </pc:sldMkLst>
      </pc:sldChg>
      <pc:sldChg chg="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591763663" sldId="1444"/>
        </pc:sldMkLst>
      </pc:sldChg>
      <pc:sldChg chg="addSp delSp modSp add del mod ord">
        <pc:chgData name="Willigen, R.F. van der (Rob)" userId="b43bdd62-7b82-48e9-86cd-c7c10e260c14" providerId="ADAL" clId="{98E2C9B7-18F0-4032-825B-B6571019634D}" dt="2022-06-01T16:44:24.550" v="812" actId="1076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98E2C9B7-18F0-4032-825B-B6571019634D}" dt="2022-06-01T12:24:41.383" v="171" actId="255"/>
          <ac:spMkLst>
            <pc:docMk/>
            <pc:sldMk cId="454509505" sldId="1445"/>
            <ac:spMk id="2" creationId="{23CA6633-AFF2-F142-9EDE-FF8D202F93A2}"/>
          </ac:spMkLst>
        </pc:spChg>
        <pc:spChg chg="mod">
          <ac:chgData name="Willigen, R.F. van der (Rob)" userId="b43bdd62-7b82-48e9-86cd-c7c10e260c14" providerId="ADAL" clId="{98E2C9B7-18F0-4032-825B-B6571019634D}" dt="2022-06-01T12:23:12.489" v="117" actId="255"/>
          <ac:spMkLst>
            <pc:docMk/>
            <pc:sldMk cId="454509505" sldId="1445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98E2C9B7-18F0-4032-825B-B6571019634D}" dt="2022-06-01T16:43:29.494" v="804" actId="1076"/>
          <ac:spMkLst>
            <pc:docMk/>
            <pc:sldMk cId="454509505" sldId="1445"/>
            <ac:spMk id="6" creationId="{4BF33E0F-0D31-4534-BA0F-301A70A7148E}"/>
          </ac:spMkLst>
        </pc:spChg>
        <pc:spChg chg="del mod">
          <ac:chgData name="Willigen, R.F. van der (Rob)" userId="b43bdd62-7b82-48e9-86cd-c7c10e260c14" providerId="ADAL" clId="{98E2C9B7-18F0-4032-825B-B6571019634D}" dt="2022-06-01T12:22:11.080" v="102" actId="478"/>
          <ac:spMkLst>
            <pc:docMk/>
            <pc:sldMk cId="454509505" sldId="1445"/>
            <ac:spMk id="8" creationId="{66590A47-95AD-4BC1-A6AB-14D8E3D5EBDD}"/>
          </ac:spMkLst>
        </pc:spChg>
        <pc:spChg chg="add mod">
          <ac:chgData name="Willigen, R.F. van der (Rob)" userId="b43bdd62-7b82-48e9-86cd-c7c10e260c14" providerId="ADAL" clId="{98E2C9B7-18F0-4032-825B-B6571019634D}" dt="2022-06-01T12:24:47.775" v="172" actId="1076"/>
          <ac:spMkLst>
            <pc:docMk/>
            <pc:sldMk cId="454509505" sldId="1445"/>
            <ac:spMk id="11" creationId="{FA0B4F31-DD84-46B1-AF5E-F3EEF4B3B3C0}"/>
          </ac:spMkLst>
        </pc:spChg>
        <pc:picChg chg="mod">
          <ac:chgData name="Willigen, R.F. van der (Rob)" userId="b43bdd62-7b82-48e9-86cd-c7c10e260c14" providerId="ADAL" clId="{98E2C9B7-18F0-4032-825B-B6571019634D}" dt="2022-06-01T16:43:38.182" v="807" actId="1076"/>
          <ac:picMkLst>
            <pc:docMk/>
            <pc:sldMk cId="454509505" sldId="1445"/>
            <ac:picMk id="7" creationId="{169A303E-7F2F-13B2-C923-F774ED98D205}"/>
          </ac:picMkLst>
        </pc:picChg>
        <pc:picChg chg="add mod">
          <ac:chgData name="Willigen, R.F. van der (Rob)" userId="b43bdd62-7b82-48e9-86cd-c7c10e260c14" providerId="ADAL" clId="{98E2C9B7-18F0-4032-825B-B6571019634D}" dt="2022-06-01T16:44:24.550" v="812" actId="1076"/>
          <ac:picMkLst>
            <pc:docMk/>
            <pc:sldMk cId="454509505" sldId="1445"/>
            <ac:picMk id="9" creationId="{28D2CB94-8819-4586-BCB3-2B8035A79FAE}"/>
          </ac:picMkLst>
        </pc:picChg>
        <pc:picChg chg="add del mod">
          <ac:chgData name="Willigen, R.F. van der (Rob)" userId="b43bdd62-7b82-48e9-86cd-c7c10e260c14" providerId="ADAL" clId="{98E2C9B7-18F0-4032-825B-B6571019634D}" dt="2022-06-01T12:22:38.109" v="108"/>
          <ac:picMkLst>
            <pc:docMk/>
            <pc:sldMk cId="454509505" sldId="1445"/>
            <ac:picMk id="10" creationId="{EB55D4F0-DA41-4483-8C13-C5A5981C8950}"/>
          </ac:picMkLst>
        </pc:picChg>
        <pc:picChg chg="mod">
          <ac:chgData name="Willigen, R.F. van der (Rob)" userId="b43bdd62-7b82-48e9-86cd-c7c10e260c14" providerId="ADAL" clId="{98E2C9B7-18F0-4032-825B-B6571019634D}" dt="2022-06-01T12:24:17.182" v="169" actId="1076"/>
          <ac:picMkLst>
            <pc:docMk/>
            <pc:sldMk cId="454509505" sldId="1445"/>
            <ac:picMk id="2050" creationId="{AC4A256E-1022-8841-929E-D34370032604}"/>
          </ac:picMkLst>
        </pc:picChg>
      </pc:sldChg>
      <pc:sldChg chg="add">
        <pc:chgData name="Willigen, R.F. van der (Rob)" userId="b43bdd62-7b82-48e9-86cd-c7c10e260c14" providerId="ADAL" clId="{98E2C9B7-18F0-4032-825B-B6571019634D}" dt="2022-06-01T12:30:47.968" v="193"/>
        <pc:sldMkLst>
          <pc:docMk/>
          <pc:sldMk cId="3989845444" sldId="1553"/>
        </pc:sldMkLst>
      </pc:sldChg>
      <pc:sldChg chg="add del ord">
        <pc:chgData name="Willigen, R.F. van der (Rob)" userId="b43bdd62-7b82-48e9-86cd-c7c10e260c14" providerId="ADAL" clId="{98E2C9B7-18F0-4032-825B-B6571019634D}" dt="2022-06-01T14:36:47.236" v="509"/>
        <pc:sldMkLst>
          <pc:docMk/>
          <pc:sldMk cId="2468372520" sldId="1559"/>
        </pc:sldMkLst>
      </pc:sldChg>
      <pc:sldChg chg="add ord">
        <pc:chgData name="Willigen, R.F. van der (Rob)" userId="b43bdd62-7b82-48e9-86cd-c7c10e260c14" providerId="ADAL" clId="{98E2C9B7-18F0-4032-825B-B6571019634D}" dt="2022-06-01T14:38:38.492" v="529"/>
        <pc:sldMkLst>
          <pc:docMk/>
          <pc:sldMk cId="4076308149" sldId="1560"/>
        </pc:sldMkLst>
      </pc:sldChg>
      <pc:sldChg chg="add del ord">
        <pc:chgData name="Willigen, R.F. van der (Rob)" userId="b43bdd62-7b82-48e9-86cd-c7c10e260c14" providerId="ADAL" clId="{98E2C9B7-18F0-4032-825B-B6571019634D}" dt="2022-06-01T14:21:00.693" v="340"/>
        <pc:sldMkLst>
          <pc:docMk/>
          <pc:sldMk cId="1156080834" sldId="1564"/>
        </pc:sldMkLst>
      </pc:sldChg>
      <pc:sldChg chg="add del ord">
        <pc:chgData name="Willigen, R.F. van der (Rob)" userId="b43bdd62-7b82-48e9-86cd-c7c10e260c14" providerId="ADAL" clId="{98E2C9B7-18F0-4032-825B-B6571019634D}" dt="2022-06-01T14:39:33.716" v="540" actId="47"/>
        <pc:sldMkLst>
          <pc:docMk/>
          <pc:sldMk cId="2051879349" sldId="1569"/>
        </pc:sldMkLst>
      </pc:sldChg>
      <pc:sldChg chg="add">
        <pc:chgData name="Willigen, R.F. van der (Rob)" userId="b43bdd62-7b82-48e9-86cd-c7c10e260c14" providerId="ADAL" clId="{98E2C9B7-18F0-4032-825B-B6571019634D}" dt="2022-06-01T16:17:57.502" v="787"/>
        <pc:sldMkLst>
          <pc:docMk/>
          <pc:sldMk cId="2999699663" sldId="1578"/>
        </pc:sldMkLst>
      </pc:sldChg>
      <pc:sldChg chg="add ord">
        <pc:chgData name="Willigen, R.F. van der (Rob)" userId="b43bdd62-7b82-48e9-86cd-c7c10e260c14" providerId="ADAL" clId="{98E2C9B7-18F0-4032-825B-B6571019634D}" dt="2022-06-01T14:49:06.005" v="575"/>
        <pc:sldMkLst>
          <pc:docMk/>
          <pc:sldMk cId="1691338233" sldId="1586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06633739" sldId="1588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1360358091" sldId="1691"/>
        </pc:sldMkLst>
      </pc:sldChg>
      <pc:sldChg chg="add ord">
        <pc:chgData name="Willigen, R.F. van der (Rob)" userId="b43bdd62-7b82-48e9-86cd-c7c10e260c14" providerId="ADAL" clId="{98E2C9B7-18F0-4032-825B-B6571019634D}" dt="2022-06-01T14:41:02.491" v="567"/>
        <pc:sldMkLst>
          <pc:docMk/>
          <pc:sldMk cId="1917892889" sldId="1693"/>
        </pc:sldMkLst>
      </pc:sldChg>
      <pc:sldChg chg="add">
        <pc:chgData name="Willigen, R.F. van der (Rob)" userId="b43bdd62-7b82-48e9-86cd-c7c10e260c14" providerId="ADAL" clId="{98E2C9B7-18F0-4032-825B-B6571019634D}" dt="2022-06-01T16:17:57.502" v="787"/>
        <pc:sldMkLst>
          <pc:docMk/>
          <pc:sldMk cId="3303766824" sldId="1695"/>
        </pc:sldMkLst>
      </pc:sldChg>
      <pc:sldChg chg="add del ord">
        <pc:chgData name="Willigen, R.F. van der (Rob)" userId="b43bdd62-7b82-48e9-86cd-c7c10e260c14" providerId="ADAL" clId="{98E2C9B7-18F0-4032-825B-B6571019634D}" dt="2022-06-01T14:28:05.841" v="463"/>
        <pc:sldMkLst>
          <pc:docMk/>
          <pc:sldMk cId="1177767567" sldId="1696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949839666" sldId="1711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924760860" sldId="1712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135213992" sldId="1714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1506507625" sldId="1734"/>
        </pc:sldMkLst>
      </pc:sldChg>
      <pc:sldChg chg="add">
        <pc:chgData name="Willigen, R.F. van der (Rob)" userId="b43bdd62-7b82-48e9-86cd-c7c10e260c14" providerId="ADAL" clId="{98E2C9B7-18F0-4032-825B-B6571019634D}" dt="2022-06-01T12:50:01.772" v="214"/>
        <pc:sldMkLst>
          <pc:docMk/>
          <pc:sldMk cId="3609136816" sldId="1739"/>
        </pc:sldMkLst>
      </pc:sldChg>
      <pc:sldChg chg="add">
        <pc:chgData name="Willigen, R.F. van der (Rob)" userId="b43bdd62-7b82-48e9-86cd-c7c10e260c14" providerId="ADAL" clId="{98E2C9B7-18F0-4032-825B-B6571019634D}" dt="2022-06-01T12:30:47.968" v="193"/>
        <pc:sldMkLst>
          <pc:docMk/>
          <pc:sldMk cId="2847797237" sldId="1752"/>
        </pc:sldMkLst>
      </pc:sldChg>
      <pc:sldChg chg="add">
        <pc:chgData name="Willigen, R.F. van der (Rob)" userId="b43bdd62-7b82-48e9-86cd-c7c10e260c14" providerId="ADAL" clId="{98E2C9B7-18F0-4032-825B-B6571019634D}" dt="2022-06-01T12:30:47.968" v="193"/>
        <pc:sldMkLst>
          <pc:docMk/>
          <pc:sldMk cId="3664189876" sldId="1755"/>
        </pc:sldMkLst>
      </pc:sldChg>
      <pc:sldChg chg="add ord">
        <pc:chgData name="Willigen, R.F. van der (Rob)" userId="b43bdd62-7b82-48e9-86cd-c7c10e260c14" providerId="ADAL" clId="{98E2C9B7-18F0-4032-825B-B6571019634D}" dt="2022-06-01T14:49:18.703" v="577"/>
        <pc:sldMkLst>
          <pc:docMk/>
          <pc:sldMk cId="1227712268" sldId="1756"/>
        </pc:sldMkLst>
      </pc:sldChg>
      <pc:sldChg chg="addSp delSp modSp add del mod ord">
        <pc:chgData name="Willigen, R.F. van der (Rob)" userId="b43bdd62-7b82-48e9-86cd-c7c10e260c14" providerId="ADAL" clId="{98E2C9B7-18F0-4032-825B-B6571019634D}" dt="2022-06-01T14:39:23.528" v="538" actId="478"/>
        <pc:sldMkLst>
          <pc:docMk/>
          <pc:sldMk cId="1029851211" sldId="1757"/>
        </pc:sldMkLst>
        <pc:spChg chg="add del mod">
          <ac:chgData name="Willigen, R.F. van der (Rob)" userId="b43bdd62-7b82-48e9-86cd-c7c10e260c14" providerId="ADAL" clId="{98E2C9B7-18F0-4032-825B-B6571019634D}" dt="2022-06-01T14:39:23.528" v="538" actId="478"/>
          <ac:spMkLst>
            <pc:docMk/>
            <pc:sldMk cId="1029851211" sldId="1757"/>
            <ac:spMk id="6" creationId="{AD3FA198-FF01-4A49-BBC3-2073BAB33AB5}"/>
          </ac:spMkLst>
        </pc:spChg>
        <pc:spChg chg="add del mod">
          <ac:chgData name="Willigen, R.F. van der (Rob)" userId="b43bdd62-7b82-48e9-86cd-c7c10e260c14" providerId="ADAL" clId="{98E2C9B7-18F0-4032-825B-B6571019634D}" dt="2022-06-01T14:39:22.513" v="537" actId="478"/>
          <ac:spMkLst>
            <pc:docMk/>
            <pc:sldMk cId="1029851211" sldId="1757"/>
            <ac:spMk id="11" creationId="{962BEA5E-4513-42F9-A618-B0644F5EBA2C}"/>
          </ac:spMkLst>
        </pc:spChg>
      </pc:sldChg>
      <pc:sldChg chg="add del ord">
        <pc:chgData name="Willigen, R.F. van der (Rob)" userId="b43bdd62-7b82-48e9-86cd-c7c10e260c14" providerId="ADAL" clId="{98E2C9B7-18F0-4032-825B-B6571019634D}" dt="2022-06-01T14:22:12.148" v="348"/>
        <pc:sldMkLst>
          <pc:docMk/>
          <pc:sldMk cId="417864160" sldId="1758"/>
        </pc:sldMkLst>
      </pc:sldChg>
      <pc:sldChg chg="add ord">
        <pc:chgData name="Willigen, R.F. van der (Rob)" userId="b43bdd62-7b82-48e9-86cd-c7c10e260c14" providerId="ADAL" clId="{98E2C9B7-18F0-4032-825B-B6571019634D}" dt="2022-06-01T14:35:16.484" v="502"/>
        <pc:sldMkLst>
          <pc:docMk/>
          <pc:sldMk cId="2011712980" sldId="1760"/>
        </pc:sldMkLst>
      </pc:sldChg>
      <pc:sldChg chg="add ord">
        <pc:chgData name="Willigen, R.F. van der (Rob)" userId="b43bdd62-7b82-48e9-86cd-c7c10e260c14" providerId="ADAL" clId="{98E2C9B7-18F0-4032-825B-B6571019634D}" dt="2022-06-01T12:30:26.703" v="192"/>
        <pc:sldMkLst>
          <pc:docMk/>
          <pc:sldMk cId="2434752152" sldId="1762"/>
        </pc:sldMkLst>
      </pc:sldChg>
      <pc:sldChg chg="add del">
        <pc:chgData name="Willigen, R.F. van der (Rob)" userId="b43bdd62-7b82-48e9-86cd-c7c10e260c14" providerId="ADAL" clId="{98E2C9B7-18F0-4032-825B-B6571019634D}" dt="2022-06-01T12:30:52.696" v="194" actId="47"/>
        <pc:sldMkLst>
          <pc:docMk/>
          <pc:sldMk cId="340767017" sldId="1763"/>
        </pc:sldMkLst>
      </pc:sldChg>
      <pc:sldChg chg="addSp delSp modSp add del mod ord">
        <pc:chgData name="Willigen, R.F. van der (Rob)" userId="b43bdd62-7b82-48e9-86cd-c7c10e260c14" providerId="ADAL" clId="{98E2C9B7-18F0-4032-825B-B6571019634D}" dt="2022-06-01T14:27:58.293" v="461" actId="47"/>
        <pc:sldMkLst>
          <pc:docMk/>
          <pc:sldMk cId="678058067" sldId="1763"/>
        </pc:sldMkLst>
        <pc:spChg chg="add mod">
          <ac:chgData name="Willigen, R.F. van der (Rob)" userId="b43bdd62-7b82-48e9-86cd-c7c10e260c14" providerId="ADAL" clId="{98E2C9B7-18F0-4032-825B-B6571019634D}" dt="2022-06-01T12:49:20.721" v="211" actId="1076"/>
          <ac:spMkLst>
            <pc:docMk/>
            <pc:sldMk cId="678058067" sldId="1763"/>
            <ac:spMk id="10" creationId="{4CB21E0C-1364-4104-9A89-98DE8444B6E7}"/>
          </ac:spMkLst>
        </pc:spChg>
        <pc:picChg chg="del">
          <ac:chgData name="Willigen, R.F. van der (Rob)" userId="b43bdd62-7b82-48e9-86cd-c7c10e260c14" providerId="ADAL" clId="{98E2C9B7-18F0-4032-825B-B6571019634D}" dt="2022-06-01T12:48:00.687" v="199" actId="478"/>
          <ac:picMkLst>
            <pc:docMk/>
            <pc:sldMk cId="678058067" sldId="1763"/>
            <ac:picMk id="3" creationId="{C49E3F10-63F5-E04B-B7BC-59950FB1EF13}"/>
          </ac:picMkLst>
        </pc:picChg>
        <pc:picChg chg="del">
          <ac:chgData name="Willigen, R.F. van der (Rob)" userId="b43bdd62-7b82-48e9-86cd-c7c10e260c14" providerId="ADAL" clId="{98E2C9B7-18F0-4032-825B-B6571019634D}" dt="2022-06-01T12:48:01.367" v="200" actId="478"/>
          <ac:picMkLst>
            <pc:docMk/>
            <pc:sldMk cId="678058067" sldId="1763"/>
            <ac:picMk id="5" creationId="{BB943C2E-A7C5-7847-AB31-46408827F137}"/>
          </ac:picMkLst>
        </pc:picChg>
        <pc:picChg chg="del">
          <ac:chgData name="Willigen, R.F. van der (Rob)" userId="b43bdd62-7b82-48e9-86cd-c7c10e260c14" providerId="ADAL" clId="{98E2C9B7-18F0-4032-825B-B6571019634D}" dt="2022-06-01T12:48:02.290" v="201" actId="478"/>
          <ac:picMkLst>
            <pc:docMk/>
            <pc:sldMk cId="678058067" sldId="1763"/>
            <ac:picMk id="6" creationId="{B7542CA2-F60F-3E4F-B1EF-50341AC95067}"/>
          </ac:picMkLst>
        </pc:picChg>
        <pc:picChg chg="add mod">
          <ac:chgData name="Willigen, R.F. van der (Rob)" userId="b43bdd62-7b82-48e9-86cd-c7c10e260c14" providerId="ADAL" clId="{98E2C9B7-18F0-4032-825B-B6571019634D}" dt="2022-06-01T12:48:19.353" v="206" actId="1076"/>
          <ac:picMkLst>
            <pc:docMk/>
            <pc:sldMk cId="678058067" sldId="1763"/>
            <ac:picMk id="8" creationId="{F8F415B2-965D-4751-ACCB-B0C14C93D8F7}"/>
          </ac:picMkLst>
        </pc:picChg>
      </pc:sldChg>
      <pc:sldChg chg="addSp modSp add mod ord">
        <pc:chgData name="Willigen, R.F. van der (Rob)" userId="b43bdd62-7b82-48e9-86cd-c7c10e260c14" providerId="ADAL" clId="{98E2C9B7-18F0-4032-825B-B6571019634D}" dt="2022-06-01T14:48:38.738" v="573" actId="14100"/>
        <pc:sldMkLst>
          <pc:docMk/>
          <pc:sldMk cId="1594947579" sldId="1763"/>
        </pc:sldMkLst>
        <pc:picChg chg="add mod">
          <ac:chgData name="Willigen, R.F. van der (Rob)" userId="b43bdd62-7b82-48e9-86cd-c7c10e260c14" providerId="ADAL" clId="{98E2C9B7-18F0-4032-825B-B6571019634D}" dt="2022-06-01T14:48:38.738" v="573" actId="14100"/>
          <ac:picMkLst>
            <pc:docMk/>
            <pc:sldMk cId="1594947579" sldId="1763"/>
            <ac:picMk id="6" creationId="{C6C17B18-1329-4059-A53B-F923DDBE5662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2:50:50.749" v="222" actId="47"/>
        <pc:sldMkLst>
          <pc:docMk/>
          <pc:sldMk cId="299606512" sldId="1764"/>
        </pc:sldMkLst>
      </pc:sldChg>
      <pc:sldChg chg="add del ord">
        <pc:chgData name="Willigen, R.F. van der (Rob)" userId="b43bdd62-7b82-48e9-86cd-c7c10e260c14" providerId="ADAL" clId="{98E2C9B7-18F0-4032-825B-B6571019634D}" dt="2022-06-01T14:23:29.870" v="359"/>
        <pc:sldMkLst>
          <pc:docMk/>
          <pc:sldMk cId="2459458229" sldId="1764"/>
        </pc:sldMkLst>
      </pc:sldChg>
      <pc:sldChg chg="add">
        <pc:chgData name="Willigen, R.F. van der (Rob)" userId="b43bdd62-7b82-48e9-86cd-c7c10e260c14" providerId="ADAL" clId="{98E2C9B7-18F0-4032-825B-B6571019634D}" dt="2022-06-01T12:50:01.772" v="214"/>
        <pc:sldMkLst>
          <pc:docMk/>
          <pc:sldMk cId="4066503860" sldId="1765"/>
        </pc:sldMkLst>
      </pc:sldChg>
      <pc:sldChg chg="delSp modSp add mod ord">
        <pc:chgData name="Willigen, R.F. van der (Rob)" userId="b43bdd62-7b82-48e9-86cd-c7c10e260c14" providerId="ADAL" clId="{98E2C9B7-18F0-4032-825B-B6571019634D}" dt="2022-06-01T16:01:29.846" v="764" actId="20577"/>
        <pc:sldMkLst>
          <pc:docMk/>
          <pc:sldMk cId="539812803" sldId="1766"/>
        </pc:sldMkLst>
        <pc:spChg chg="mod">
          <ac:chgData name="Willigen, R.F. van der (Rob)" userId="b43bdd62-7b82-48e9-86cd-c7c10e260c14" providerId="ADAL" clId="{98E2C9B7-18F0-4032-825B-B6571019634D}" dt="2022-06-01T16:01:29.846" v="764" actId="20577"/>
          <ac:spMkLst>
            <pc:docMk/>
            <pc:sldMk cId="539812803" sldId="1766"/>
            <ac:spMk id="9" creationId="{DCF75DED-01AD-4C8C-B935-5C20165011A7}"/>
          </ac:spMkLst>
        </pc:spChg>
        <pc:picChg chg="del">
          <ac:chgData name="Willigen, R.F. van der (Rob)" userId="b43bdd62-7b82-48e9-86cd-c7c10e260c14" providerId="ADAL" clId="{98E2C9B7-18F0-4032-825B-B6571019634D}" dt="2022-06-01T13:02:16.753" v="307" actId="478"/>
          <ac:picMkLst>
            <pc:docMk/>
            <pc:sldMk cId="539812803" sldId="1766"/>
            <ac:picMk id="5" creationId="{BB943C2E-A7C5-7847-AB31-46408827F137}"/>
          </ac:picMkLst>
        </pc:picChg>
        <pc:picChg chg="mod">
          <ac:chgData name="Willigen, R.F. van der (Rob)" userId="b43bdd62-7b82-48e9-86cd-c7c10e260c14" providerId="ADAL" clId="{98E2C9B7-18F0-4032-825B-B6571019634D}" dt="2022-06-01T13:02:23.431" v="310" actId="1076"/>
          <ac:picMkLst>
            <pc:docMk/>
            <pc:sldMk cId="539812803" sldId="1766"/>
            <ac:picMk id="6" creationId="{B7542CA2-F60F-3E4F-B1EF-50341AC95067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2101026063" sldId="1766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3049628851" sldId="1766"/>
        </pc:sldMkLst>
      </pc:sldChg>
      <pc:sldChg chg="add del">
        <pc:chgData name="Willigen, R.F. van der (Rob)" userId="b43bdd62-7b82-48e9-86cd-c7c10e260c14" providerId="ADAL" clId="{98E2C9B7-18F0-4032-825B-B6571019634D}" dt="2022-06-01T13:01:11.628" v="268" actId="47"/>
        <pc:sldMkLst>
          <pc:docMk/>
          <pc:sldMk cId="3223214015" sldId="1766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645592426" sldId="1767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273726979" sldId="1767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2326452795" sldId="1767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50109604" sldId="1768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385392665" sldId="1768"/>
        </pc:sldMkLst>
      </pc:sldChg>
      <pc:sldChg chg="addSp delSp modSp add">
        <pc:chgData name="Willigen, R.F. van der (Rob)" userId="b43bdd62-7b82-48e9-86cd-c7c10e260c14" providerId="ADAL" clId="{98E2C9B7-18F0-4032-825B-B6571019634D}" dt="2022-06-01T14:28:17.473" v="465" actId="14100"/>
        <pc:sldMkLst>
          <pc:docMk/>
          <pc:sldMk cId="3895755449" sldId="1768"/>
        </pc:sldMkLst>
        <pc:picChg chg="del">
          <ac:chgData name="Willigen, R.F. van der (Rob)" userId="b43bdd62-7b82-48e9-86cd-c7c10e260c14" providerId="ADAL" clId="{98E2C9B7-18F0-4032-825B-B6571019634D}" dt="2022-06-01T13:12:14.345" v="329" actId="478"/>
          <ac:picMkLst>
            <pc:docMk/>
            <pc:sldMk cId="3895755449" sldId="1768"/>
            <ac:picMk id="1026" creationId="{8AED9F6E-7F4E-461D-9FFB-475A5BA60E58}"/>
          </ac:picMkLst>
        </pc:picChg>
        <pc:picChg chg="add mod">
          <ac:chgData name="Willigen, R.F. van der (Rob)" userId="b43bdd62-7b82-48e9-86cd-c7c10e260c14" providerId="ADAL" clId="{98E2C9B7-18F0-4032-825B-B6571019634D}" dt="2022-06-01T14:28:17.473" v="465" actId="14100"/>
          <ac:picMkLst>
            <pc:docMk/>
            <pc:sldMk cId="3895755449" sldId="1768"/>
            <ac:picMk id="2050" creationId="{508FC026-A146-4D90-A422-A8390DB675BC}"/>
          </ac:picMkLst>
        </pc:picChg>
      </pc:sldChg>
      <pc:sldChg chg="addSp delSp modSp add del mod ord">
        <pc:chgData name="Willigen, R.F. van der (Rob)" userId="b43bdd62-7b82-48e9-86cd-c7c10e260c14" providerId="ADAL" clId="{98E2C9B7-18F0-4032-825B-B6571019634D}" dt="2022-06-01T14:39:30.309" v="539" actId="47"/>
        <pc:sldMkLst>
          <pc:docMk/>
          <pc:sldMk cId="265758999" sldId="1769"/>
        </pc:sldMkLst>
        <pc:spChg chg="mod">
          <ac:chgData name="Willigen, R.F. van der (Rob)" userId="b43bdd62-7b82-48e9-86cd-c7c10e260c14" providerId="ADAL" clId="{98E2C9B7-18F0-4032-825B-B6571019634D}" dt="2022-06-01T14:26:51.473" v="446" actId="207"/>
          <ac:spMkLst>
            <pc:docMk/>
            <pc:sldMk cId="265758999" sldId="1769"/>
            <ac:spMk id="2" creationId="{98A4967C-EA05-7B4B-8D67-5060405E9AD6}"/>
          </ac:spMkLst>
        </pc:spChg>
        <pc:spChg chg="mod">
          <ac:chgData name="Willigen, R.F. van der (Rob)" userId="b43bdd62-7b82-48e9-86cd-c7c10e260c14" providerId="ADAL" clId="{98E2C9B7-18F0-4032-825B-B6571019634D}" dt="2022-06-01T14:27:36.458" v="460" actId="1076"/>
          <ac:spMkLst>
            <pc:docMk/>
            <pc:sldMk cId="265758999" sldId="1769"/>
            <ac:spMk id="4" creationId="{E91480DF-A5BB-41E4-BA28-6B0EBEA23E62}"/>
          </ac:spMkLst>
        </pc:spChg>
        <pc:spChg chg="del">
          <ac:chgData name="Willigen, R.F. van der (Rob)" userId="b43bdd62-7b82-48e9-86cd-c7c10e260c14" providerId="ADAL" clId="{98E2C9B7-18F0-4032-825B-B6571019634D}" dt="2022-06-01T14:26:55.185" v="447" actId="478"/>
          <ac:spMkLst>
            <pc:docMk/>
            <pc:sldMk cId="265758999" sldId="1769"/>
            <ac:spMk id="10" creationId="{98037D7B-9301-4A10-B6C9-7CE9C8ED9A85}"/>
          </ac:spMkLst>
        </pc:spChg>
        <pc:spChg chg="add del mod">
          <ac:chgData name="Willigen, R.F. van der (Rob)" userId="b43bdd62-7b82-48e9-86cd-c7c10e260c14" providerId="ADAL" clId="{98E2C9B7-18F0-4032-825B-B6571019634D}" dt="2022-06-01T14:30:17.662" v="474" actId="478"/>
          <ac:spMkLst>
            <pc:docMk/>
            <pc:sldMk cId="265758999" sldId="1769"/>
            <ac:spMk id="11" creationId="{A6A4636D-4A3B-47E9-90B2-99F4E1CB859F}"/>
          </ac:spMkLst>
        </pc:spChg>
        <pc:picChg chg="del">
          <ac:chgData name="Willigen, R.F. van der (Rob)" userId="b43bdd62-7b82-48e9-86cd-c7c10e260c14" providerId="ADAL" clId="{98E2C9B7-18F0-4032-825B-B6571019634D}" dt="2022-06-01T14:26:57.458" v="448" actId="478"/>
          <ac:picMkLst>
            <pc:docMk/>
            <pc:sldMk cId="265758999" sldId="1769"/>
            <ac:picMk id="8" creationId="{D241B01F-1814-4FDC-A11C-BFE7F3705AC0}"/>
          </ac:picMkLst>
        </pc:picChg>
        <pc:picChg chg="mod">
          <ac:chgData name="Willigen, R.F. van der (Rob)" userId="b43bdd62-7b82-48e9-86cd-c7c10e260c14" providerId="ADAL" clId="{98E2C9B7-18F0-4032-825B-B6571019634D}" dt="2022-06-01T14:27:08.737" v="452" actId="14100"/>
          <ac:picMkLst>
            <pc:docMk/>
            <pc:sldMk cId="265758999" sldId="1769"/>
            <ac:picMk id="9" creationId="{97CAE720-101A-42F1-BE54-155D75214698}"/>
          </ac:picMkLst>
        </pc:picChg>
      </pc:sldChg>
      <pc:sldChg chg="add">
        <pc:chgData name="Willigen, R.F. van der (Rob)" userId="b43bdd62-7b82-48e9-86cd-c7c10e260c14" providerId="ADAL" clId="{98E2C9B7-18F0-4032-825B-B6571019634D}" dt="2022-06-01T14:50:11.999" v="578"/>
        <pc:sldMkLst>
          <pc:docMk/>
          <pc:sldMk cId="1217237543" sldId="1769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2903160155" sldId="1769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3673673706" sldId="1769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250196883" sldId="1770"/>
        </pc:sldMkLst>
      </pc:sldChg>
      <pc:sldChg chg="add">
        <pc:chgData name="Willigen, R.F. van der (Rob)" userId="b43bdd62-7b82-48e9-86cd-c7c10e260c14" providerId="ADAL" clId="{98E2C9B7-18F0-4032-825B-B6571019634D}" dt="2022-06-01T14:50:11.999" v="578"/>
        <pc:sldMkLst>
          <pc:docMk/>
          <pc:sldMk cId="1214025164" sldId="1770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259762941" sldId="1770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1183315453" sldId="1771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3357941712" sldId="1771"/>
        </pc:sldMkLst>
      </pc:sldChg>
      <pc:sldChg chg="add">
        <pc:chgData name="Willigen, R.F. van der (Rob)" userId="b43bdd62-7b82-48e9-86cd-c7c10e260c14" providerId="ADAL" clId="{98E2C9B7-18F0-4032-825B-B6571019634D}" dt="2022-06-01T14:58:54.737" v="606"/>
        <pc:sldMkLst>
          <pc:docMk/>
          <pc:sldMk cId="3419346893" sldId="1771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1605369809" sldId="1772"/>
        </pc:sldMkLst>
      </pc:sldChg>
      <pc:sldChg chg="addSp delSp modSp add mod">
        <pc:chgData name="Willigen, R.F. van der (Rob)" userId="b43bdd62-7b82-48e9-86cd-c7c10e260c14" providerId="ADAL" clId="{98E2C9B7-18F0-4032-825B-B6571019634D}" dt="2022-06-01T15:56:49.868" v="691" actId="1076"/>
        <pc:sldMkLst>
          <pc:docMk/>
          <pc:sldMk cId="3452608920" sldId="1772"/>
        </pc:sldMkLst>
        <pc:spChg chg="del">
          <ac:chgData name="Willigen, R.F. van der (Rob)" userId="b43bdd62-7b82-48e9-86cd-c7c10e260c14" providerId="ADAL" clId="{98E2C9B7-18F0-4032-825B-B6571019634D}" dt="2022-06-01T15:02:35.594" v="623" actId="478"/>
          <ac:spMkLst>
            <pc:docMk/>
            <pc:sldMk cId="3452608920" sldId="1772"/>
            <ac:spMk id="14" creationId="{0C0B83E4-BD82-4D04-AB9C-A96A6A167E8E}"/>
          </ac:spMkLst>
        </pc:spChg>
        <pc:picChg chg="add del mod">
          <ac:chgData name="Willigen, R.F. van der (Rob)" userId="b43bdd62-7b82-48e9-86cd-c7c10e260c14" providerId="ADAL" clId="{98E2C9B7-18F0-4032-825B-B6571019634D}" dt="2022-06-01T15:50:39.276" v="654" actId="478"/>
          <ac:picMkLst>
            <pc:docMk/>
            <pc:sldMk cId="3452608920" sldId="1772"/>
            <ac:picMk id="4" creationId="{1DF611EC-1DBD-4798-BBD5-2B8F0E25B449}"/>
          </ac:picMkLst>
        </pc:picChg>
        <pc:picChg chg="add mod">
          <ac:chgData name="Willigen, R.F. van der (Rob)" userId="b43bdd62-7b82-48e9-86cd-c7c10e260c14" providerId="ADAL" clId="{98E2C9B7-18F0-4032-825B-B6571019634D}" dt="2022-06-01T15:56:49.868" v="691" actId="1076"/>
          <ac:picMkLst>
            <pc:docMk/>
            <pc:sldMk cId="3452608920" sldId="1772"/>
            <ac:picMk id="6" creationId="{F3AC342A-CFF9-4879-9B59-1912CDE5C900}"/>
          </ac:picMkLst>
        </pc:picChg>
        <pc:picChg chg="add del mod">
          <ac:chgData name="Willigen, R.F. van der (Rob)" userId="b43bdd62-7b82-48e9-86cd-c7c10e260c14" providerId="ADAL" clId="{98E2C9B7-18F0-4032-825B-B6571019634D}" dt="2022-06-01T15:51:25.558" v="669" actId="478"/>
          <ac:picMkLst>
            <pc:docMk/>
            <pc:sldMk cId="3452608920" sldId="1772"/>
            <ac:picMk id="8" creationId="{3C4D2876-3951-4F61-9958-3545CEDF3D55}"/>
          </ac:picMkLst>
        </pc:picChg>
        <pc:picChg chg="del">
          <ac:chgData name="Willigen, R.F. van der (Rob)" userId="b43bdd62-7b82-48e9-86cd-c7c10e260c14" providerId="ADAL" clId="{98E2C9B7-18F0-4032-825B-B6571019634D}" dt="2022-06-01T15:02:32.890" v="622" actId="478"/>
          <ac:picMkLst>
            <pc:docMk/>
            <pc:sldMk cId="3452608920" sldId="1772"/>
            <ac:picMk id="12" creationId="{FD74FD58-5A12-4BA2-B6F7-2203DE2039F1}"/>
          </ac:picMkLst>
        </pc:picChg>
        <pc:picChg chg="add mod">
          <ac:chgData name="Willigen, R.F. van der (Rob)" userId="b43bdd62-7b82-48e9-86cd-c7c10e260c14" providerId="ADAL" clId="{98E2C9B7-18F0-4032-825B-B6571019634D}" dt="2022-06-01T15:51:23.235" v="668"/>
          <ac:picMkLst>
            <pc:docMk/>
            <pc:sldMk cId="3452608920" sldId="1772"/>
            <ac:picMk id="13" creationId="{7200B082-8CB4-4918-988A-B99123E8A803}"/>
          </ac:picMkLst>
        </pc:picChg>
        <pc:picChg chg="del">
          <ac:chgData name="Willigen, R.F. van der (Rob)" userId="b43bdd62-7b82-48e9-86cd-c7c10e260c14" providerId="ADAL" clId="{98E2C9B7-18F0-4032-825B-B6571019634D}" dt="2022-06-01T15:02:36.824" v="624" actId="478"/>
          <ac:picMkLst>
            <pc:docMk/>
            <pc:sldMk cId="3452608920" sldId="1772"/>
            <ac:picMk id="16" creationId="{90588BEF-C324-4431-92BC-4358F558E343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5:02:29.772" v="621" actId="47"/>
        <pc:sldMkLst>
          <pc:docMk/>
          <pc:sldMk cId="2265768700" sldId="1773"/>
        </pc:sldMkLst>
      </pc:sldChg>
      <pc:sldChg chg="addSp add ord">
        <pc:chgData name="Willigen, R.F. van der (Rob)" userId="b43bdd62-7b82-48e9-86cd-c7c10e260c14" providerId="ADAL" clId="{98E2C9B7-18F0-4032-825B-B6571019634D}" dt="2022-06-01T16:09:22.773" v="767"/>
        <pc:sldMkLst>
          <pc:docMk/>
          <pc:sldMk cId="2644869963" sldId="1773"/>
        </pc:sldMkLst>
        <pc:picChg chg="add">
          <ac:chgData name="Willigen, R.F. van der (Rob)" userId="b43bdd62-7b82-48e9-86cd-c7c10e260c14" providerId="ADAL" clId="{98E2C9B7-18F0-4032-825B-B6571019634D}" dt="2022-06-01T16:09:22.773" v="767"/>
          <ac:picMkLst>
            <pc:docMk/>
            <pc:sldMk cId="2644869963" sldId="1773"/>
            <ac:picMk id="2050" creationId="{539C0237-51EA-4524-A269-2F1D2D8384AF}"/>
          </ac:picMkLst>
        </pc:picChg>
      </pc:sldChg>
      <pc:sldChg chg="addSp delSp modSp add mod">
        <pc:chgData name="Willigen, R.F. van der (Rob)" userId="b43bdd62-7b82-48e9-86cd-c7c10e260c14" providerId="ADAL" clId="{98E2C9B7-18F0-4032-825B-B6571019634D}" dt="2022-06-01T16:16:56.854" v="786" actId="14100"/>
        <pc:sldMkLst>
          <pc:docMk/>
          <pc:sldMk cId="2696831" sldId="1774"/>
        </pc:sldMkLst>
        <pc:spChg chg="add mod">
          <ac:chgData name="Willigen, R.F. van der (Rob)" userId="b43bdd62-7b82-48e9-86cd-c7c10e260c14" providerId="ADAL" clId="{98E2C9B7-18F0-4032-825B-B6571019634D}" dt="2022-06-01T16:16:56.854" v="786" actId="14100"/>
          <ac:spMkLst>
            <pc:docMk/>
            <pc:sldMk cId="2696831" sldId="1774"/>
            <ac:spMk id="10" creationId="{F8BA93A4-61B5-47B4-863B-FA4EEB8ED79B}"/>
          </ac:spMkLst>
        </pc:spChg>
        <pc:picChg chg="add mod">
          <ac:chgData name="Willigen, R.F. van der (Rob)" userId="b43bdd62-7b82-48e9-86cd-c7c10e260c14" providerId="ADAL" clId="{98E2C9B7-18F0-4032-825B-B6571019634D}" dt="2022-06-01T16:16:26.253" v="779" actId="1076"/>
          <ac:picMkLst>
            <pc:docMk/>
            <pc:sldMk cId="2696831" sldId="1774"/>
            <ac:picMk id="4" creationId="{BC446898-5E0D-414D-8E1D-4606098ED508}"/>
          </ac:picMkLst>
        </pc:picChg>
        <pc:picChg chg="add mod">
          <ac:chgData name="Willigen, R.F. van der (Rob)" userId="b43bdd62-7b82-48e9-86cd-c7c10e260c14" providerId="ADAL" clId="{98E2C9B7-18F0-4032-825B-B6571019634D}" dt="2022-06-01T16:16:29.229" v="780" actId="1076"/>
          <ac:picMkLst>
            <pc:docMk/>
            <pc:sldMk cId="2696831" sldId="1774"/>
            <ac:picMk id="6" creationId="{BF0B94F6-CF48-4B01-B652-0B1CB57AF05D}"/>
          </ac:picMkLst>
        </pc:picChg>
        <pc:picChg chg="add del mod">
          <ac:chgData name="Willigen, R.F. van der (Rob)" userId="b43bdd62-7b82-48e9-86cd-c7c10e260c14" providerId="ADAL" clId="{98E2C9B7-18F0-4032-825B-B6571019634D}" dt="2022-06-01T16:10:37.111" v="770" actId="478"/>
          <ac:picMkLst>
            <pc:docMk/>
            <pc:sldMk cId="2696831" sldId="1774"/>
            <ac:picMk id="4098" creationId="{6C531551-D819-4010-B3AE-B64D1EA40401}"/>
          </ac:picMkLst>
        </pc:picChg>
      </pc:sldChg>
      <pc:sldChg chg="addSp delSp modSp add mod">
        <pc:chgData name="Willigen, R.F. van der (Rob)" userId="b43bdd62-7b82-48e9-86cd-c7c10e260c14" providerId="ADAL" clId="{98E2C9B7-18F0-4032-825B-B6571019634D}" dt="2022-06-01T15:56:38.308" v="689" actId="1076"/>
        <pc:sldMkLst>
          <pc:docMk/>
          <pc:sldMk cId="771333618" sldId="1775"/>
        </pc:sldMkLst>
        <pc:picChg chg="del">
          <ac:chgData name="Willigen, R.F. van der (Rob)" userId="b43bdd62-7b82-48e9-86cd-c7c10e260c14" providerId="ADAL" clId="{98E2C9B7-18F0-4032-825B-B6571019634D}" dt="2022-06-01T15:46:36.252" v="650" actId="478"/>
          <ac:picMkLst>
            <pc:docMk/>
            <pc:sldMk cId="771333618" sldId="1775"/>
            <ac:picMk id="4" creationId="{1DF611EC-1DBD-4798-BBD5-2B8F0E25B449}"/>
          </ac:picMkLst>
        </pc:picChg>
        <pc:picChg chg="add del mod">
          <ac:chgData name="Willigen, R.F. van der (Rob)" userId="b43bdd62-7b82-48e9-86cd-c7c10e260c14" providerId="ADAL" clId="{98E2C9B7-18F0-4032-825B-B6571019634D}" dt="2022-06-01T15:51:17.049" v="667" actId="21"/>
          <ac:picMkLst>
            <pc:docMk/>
            <pc:sldMk cId="771333618" sldId="1775"/>
            <ac:picMk id="5" creationId="{B5F6D25C-40FE-44BE-9042-4F4364046656}"/>
          </ac:picMkLst>
        </pc:picChg>
        <pc:picChg chg="del">
          <ac:chgData name="Willigen, R.F. van der (Rob)" userId="b43bdd62-7b82-48e9-86cd-c7c10e260c14" providerId="ADAL" clId="{98E2C9B7-18F0-4032-825B-B6571019634D}" dt="2022-06-01T15:46:13.312" v="649" actId="478"/>
          <ac:picMkLst>
            <pc:docMk/>
            <pc:sldMk cId="771333618" sldId="1775"/>
            <ac:picMk id="6" creationId="{F3AC342A-CFF9-4879-9B59-1912CDE5C900}"/>
          </ac:picMkLst>
        </pc:picChg>
        <pc:picChg chg="mod">
          <ac:chgData name="Willigen, R.F. van der (Rob)" userId="b43bdd62-7b82-48e9-86cd-c7c10e260c14" providerId="ADAL" clId="{98E2C9B7-18F0-4032-825B-B6571019634D}" dt="2022-06-01T15:56:38.308" v="689" actId="1076"/>
          <ac:picMkLst>
            <pc:docMk/>
            <pc:sldMk cId="771333618" sldId="1775"/>
            <ac:picMk id="8" creationId="{3C4D2876-3951-4F61-9958-3545CEDF3D55}"/>
          </ac:picMkLst>
        </pc:picChg>
        <pc:picChg chg="add mod">
          <ac:chgData name="Willigen, R.F. van der (Rob)" userId="b43bdd62-7b82-48e9-86cd-c7c10e260c14" providerId="ADAL" clId="{98E2C9B7-18F0-4032-825B-B6571019634D}" dt="2022-06-01T15:51:38.988" v="673" actId="1076"/>
          <ac:picMkLst>
            <pc:docMk/>
            <pc:sldMk cId="771333618" sldId="1775"/>
            <ac:picMk id="9" creationId="{E8F4A90A-2289-4463-B7CB-1F0C62476BBE}"/>
          </ac:picMkLst>
        </pc:picChg>
      </pc:sldChg>
      <pc:sldChg chg="addSp delSp modSp add mod">
        <pc:chgData name="Willigen, R.F. van der (Rob)" userId="b43bdd62-7b82-48e9-86cd-c7c10e260c14" providerId="ADAL" clId="{98E2C9B7-18F0-4032-825B-B6571019634D}" dt="2022-06-01T15:56:25.148" v="687" actId="1076"/>
        <pc:sldMkLst>
          <pc:docMk/>
          <pc:sldMk cId="1003486936" sldId="1776"/>
        </pc:sldMkLst>
        <pc:picChg chg="add mod">
          <ac:chgData name="Willigen, R.F. van der (Rob)" userId="b43bdd62-7b82-48e9-86cd-c7c10e260c14" providerId="ADAL" clId="{98E2C9B7-18F0-4032-825B-B6571019634D}" dt="2022-06-01T15:56:25.148" v="687" actId="1076"/>
          <ac:picMkLst>
            <pc:docMk/>
            <pc:sldMk cId="1003486936" sldId="1776"/>
            <ac:picMk id="4" creationId="{D4FAE622-CB9D-4976-AEBF-F4BE7A941182}"/>
          </ac:picMkLst>
        </pc:picChg>
        <pc:picChg chg="add mod">
          <ac:chgData name="Willigen, R.F. van der (Rob)" userId="b43bdd62-7b82-48e9-86cd-c7c10e260c14" providerId="ADAL" clId="{98E2C9B7-18F0-4032-825B-B6571019634D}" dt="2022-06-01T15:56:17.565" v="685" actId="1076"/>
          <ac:picMkLst>
            <pc:docMk/>
            <pc:sldMk cId="1003486936" sldId="1776"/>
            <ac:picMk id="6" creationId="{BF2B6240-2A6A-4DCE-A1D8-0ACE31F1B03E}"/>
          </ac:picMkLst>
        </pc:picChg>
        <pc:picChg chg="del">
          <ac:chgData name="Willigen, R.F. van der (Rob)" userId="b43bdd62-7b82-48e9-86cd-c7c10e260c14" providerId="ADAL" clId="{98E2C9B7-18F0-4032-825B-B6571019634D}" dt="2022-06-01T15:51:57.053" v="675" actId="478"/>
          <ac:picMkLst>
            <pc:docMk/>
            <pc:sldMk cId="1003486936" sldId="1776"/>
            <ac:picMk id="8" creationId="{3C4D2876-3951-4F61-9958-3545CEDF3D55}"/>
          </ac:picMkLst>
        </pc:picChg>
        <pc:picChg chg="del">
          <ac:chgData name="Willigen, R.F. van der (Rob)" userId="b43bdd62-7b82-48e9-86cd-c7c10e260c14" providerId="ADAL" clId="{98E2C9B7-18F0-4032-825B-B6571019634D}" dt="2022-06-01T15:54:44.821" v="676" actId="478"/>
          <ac:picMkLst>
            <pc:docMk/>
            <pc:sldMk cId="1003486936" sldId="1776"/>
            <ac:picMk id="9" creationId="{E8F4A90A-2289-4463-B7CB-1F0C62476BBE}"/>
          </ac:picMkLst>
        </pc:picChg>
      </pc:sldChg>
      <pc:sldChg chg="delSp modSp add mod ord">
        <pc:chgData name="Willigen, R.F. van der (Rob)" userId="b43bdd62-7b82-48e9-86cd-c7c10e260c14" providerId="ADAL" clId="{98E2C9B7-18F0-4032-825B-B6571019634D}" dt="2022-06-01T16:00:53.878" v="736" actId="20577"/>
        <pc:sldMkLst>
          <pc:docMk/>
          <pc:sldMk cId="2614737652" sldId="1777"/>
        </pc:sldMkLst>
        <pc:spChg chg="mod">
          <ac:chgData name="Willigen, R.F. van der (Rob)" userId="b43bdd62-7b82-48e9-86cd-c7c10e260c14" providerId="ADAL" clId="{98E2C9B7-18F0-4032-825B-B6571019634D}" dt="2022-06-01T16:00:53.878" v="736" actId="20577"/>
          <ac:spMkLst>
            <pc:docMk/>
            <pc:sldMk cId="2614737652" sldId="1777"/>
            <ac:spMk id="9" creationId="{DCF75DED-01AD-4C8C-B935-5C20165011A7}"/>
          </ac:spMkLst>
        </pc:spChg>
        <pc:picChg chg="del">
          <ac:chgData name="Willigen, R.F. van der (Rob)" userId="b43bdd62-7b82-48e9-86cd-c7c10e260c14" providerId="ADAL" clId="{98E2C9B7-18F0-4032-825B-B6571019634D}" dt="2022-06-01T15:59:25.737" v="701" actId="478"/>
          <ac:picMkLst>
            <pc:docMk/>
            <pc:sldMk cId="2614737652" sldId="1777"/>
            <ac:picMk id="3" creationId="{C49E3F10-63F5-E04B-B7BC-59950FB1EF13}"/>
          </ac:picMkLst>
        </pc:picChg>
        <pc:picChg chg="del">
          <ac:chgData name="Willigen, R.F. van der (Rob)" userId="b43bdd62-7b82-48e9-86cd-c7c10e260c14" providerId="ADAL" clId="{98E2C9B7-18F0-4032-825B-B6571019634D}" dt="2022-06-01T15:59:29.645" v="704" actId="478"/>
          <ac:picMkLst>
            <pc:docMk/>
            <pc:sldMk cId="2614737652" sldId="1777"/>
            <ac:picMk id="5" creationId="{BB943C2E-A7C5-7847-AB31-46408827F137}"/>
          </ac:picMkLst>
        </pc:picChg>
        <pc:picChg chg="del">
          <ac:chgData name="Willigen, R.F. van der (Rob)" userId="b43bdd62-7b82-48e9-86cd-c7c10e260c14" providerId="ADAL" clId="{98E2C9B7-18F0-4032-825B-B6571019634D}" dt="2022-06-01T15:59:28.053" v="703" actId="478"/>
          <ac:picMkLst>
            <pc:docMk/>
            <pc:sldMk cId="2614737652" sldId="1777"/>
            <ac:picMk id="6" creationId="{B7542CA2-F60F-3E4F-B1EF-50341AC95067}"/>
          </ac:picMkLst>
        </pc:picChg>
        <pc:picChg chg="mod">
          <ac:chgData name="Willigen, R.F. van der (Rob)" userId="b43bdd62-7b82-48e9-86cd-c7c10e260c14" providerId="ADAL" clId="{98E2C9B7-18F0-4032-825B-B6571019634D}" dt="2022-06-01T15:59:37.909" v="707" actId="1076"/>
          <ac:picMkLst>
            <pc:docMk/>
            <pc:sldMk cId="2614737652" sldId="1777"/>
            <ac:picMk id="1026" creationId="{9DC1B6E9-75DA-4432-8092-52F8F4E0B794}"/>
          </ac:picMkLst>
        </pc:picChg>
      </pc:sldChg>
      <pc:sldChg chg="addSp modSp add del">
        <pc:chgData name="Willigen, R.F. van der (Rob)" userId="b43bdd62-7b82-48e9-86cd-c7c10e260c14" providerId="ADAL" clId="{98E2C9B7-18F0-4032-825B-B6571019634D}" dt="2022-06-01T16:25:05.594" v="791" actId="47"/>
        <pc:sldMkLst>
          <pc:docMk/>
          <pc:sldMk cId="2773194588" sldId="1778"/>
        </pc:sldMkLst>
        <pc:picChg chg="add mod">
          <ac:chgData name="Willigen, R.F. van der (Rob)" userId="b43bdd62-7b82-48e9-86cd-c7c10e260c14" providerId="ADAL" clId="{98E2C9B7-18F0-4032-825B-B6571019634D}" dt="2022-06-01T16:20:58.110" v="790" actId="1076"/>
          <ac:picMkLst>
            <pc:docMk/>
            <pc:sldMk cId="2773194588" sldId="1778"/>
            <ac:picMk id="7170" creationId="{748AE541-C8F3-466E-B605-03AA7AF43BD0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6:28:41.876" v="796" actId="47"/>
        <pc:sldMkLst>
          <pc:docMk/>
          <pc:sldMk cId="3277894499" sldId="1779"/>
        </pc:sldMkLst>
      </pc:sldChg>
      <pc:sldChg chg="add ord">
        <pc:chgData name="Willigen, R.F. van der (Rob)" userId="b43bdd62-7b82-48e9-86cd-c7c10e260c14" providerId="ADAL" clId="{98E2C9B7-18F0-4032-825B-B6571019634D}" dt="2022-06-01T16:28:47.090" v="801"/>
        <pc:sldMkLst>
          <pc:docMk/>
          <pc:sldMk cId="1075915074" sldId="1780"/>
        </pc:sldMkLst>
      </pc:sldChg>
      <pc:sldChg chg="add del">
        <pc:chgData name="Willigen, R.F. van der (Rob)" userId="b43bdd62-7b82-48e9-86cd-c7c10e260c14" providerId="ADAL" clId="{98E2C9B7-18F0-4032-825B-B6571019634D}" dt="2022-06-01T16:28:42.529" v="797" actId="47"/>
        <pc:sldMkLst>
          <pc:docMk/>
          <pc:sldMk cId="3387876702" sldId="1781"/>
        </pc:sldMkLst>
      </pc:sldChg>
      <pc:sldChg chg="add del">
        <pc:chgData name="Willigen, R.F. van der (Rob)" userId="b43bdd62-7b82-48e9-86cd-c7c10e260c14" providerId="ADAL" clId="{98E2C9B7-18F0-4032-825B-B6571019634D}" dt="2022-06-01T16:28:43.369" v="798" actId="47"/>
        <pc:sldMkLst>
          <pc:docMk/>
          <pc:sldMk cId="3853065657" sldId="1782"/>
        </pc:sldMkLst>
      </pc:sldChg>
      <pc:sldChg chg="add del">
        <pc:chgData name="Willigen, R.F. van der (Rob)" userId="b43bdd62-7b82-48e9-86cd-c7c10e260c14" providerId="ADAL" clId="{98E2C9B7-18F0-4032-825B-B6571019634D}" dt="2022-06-01T16:28:44.441" v="799" actId="47"/>
        <pc:sldMkLst>
          <pc:docMk/>
          <pc:sldMk cId="3459247877" sldId="1783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1784"/>
        </pc:sldMkLst>
      </pc:sldChg>
      <pc:sldMasterChg chg="addSldLayout delSldLayout">
        <pc:chgData name="Willigen, R.F. van der (Rob)" userId="b43bdd62-7b82-48e9-86cd-c7c10e260c14" providerId="ADAL" clId="{98E2C9B7-18F0-4032-825B-B6571019634D}" dt="2022-06-01T12:58:19.796" v="248" actId="47"/>
        <pc:sldMasterMkLst>
          <pc:docMk/>
          <pc:sldMasterMk cId="2600388679" sldId="2147483667"/>
        </pc:sldMasterMkLst>
        <pc:sldLayoutChg chg="add del">
          <pc:chgData name="Willigen, R.F. van der (Rob)" userId="b43bdd62-7b82-48e9-86cd-c7c10e260c14" providerId="ADAL" clId="{98E2C9B7-18F0-4032-825B-B6571019634D}" dt="2022-06-01T12:58:19.796" v="248" actId="47"/>
          <pc:sldLayoutMkLst>
            <pc:docMk/>
            <pc:sldMasterMk cId="2600388679" sldId="2147483667"/>
            <pc:sldLayoutMk cId="1948516552" sldId="2147483695"/>
          </pc:sldLayoutMkLst>
        </pc:sldLayoutChg>
      </pc:sldMasterChg>
      <pc:sldMasterChg chg="add del addSldLayout delSldLayout">
        <pc:chgData name="Willigen, R.F. van der (Rob)" userId="b43bdd62-7b82-48e9-86cd-c7c10e260c14" providerId="ADAL" clId="{98E2C9B7-18F0-4032-825B-B6571019634D}" dt="2022-06-01T14:31:31.115" v="499" actId="47"/>
        <pc:sldMasterMkLst>
          <pc:docMk/>
          <pc:sldMasterMk cId="4207454226" sldId="2147483673"/>
        </pc:sldMasterMkLst>
        <pc:sldLayoutChg chg="add del">
          <pc:chgData name="Willigen, R.F. van der (Rob)" userId="b43bdd62-7b82-48e9-86cd-c7c10e260c14" providerId="ADAL" clId="{98E2C9B7-18F0-4032-825B-B6571019634D}" dt="2022-06-01T14:31:31.115" v="499" actId="47"/>
          <pc:sldLayoutMkLst>
            <pc:docMk/>
            <pc:sldMasterMk cId="4207454226" sldId="2147483673"/>
            <pc:sldLayoutMk cId="1141205846" sldId="2147483675"/>
          </pc:sldLayoutMkLst>
        </pc:sldLayoutChg>
        <pc:sldLayoutChg chg="add del">
          <pc:chgData name="Willigen, R.F. van der (Rob)" userId="b43bdd62-7b82-48e9-86cd-c7c10e260c14" providerId="ADAL" clId="{98E2C9B7-18F0-4032-825B-B6571019634D}" dt="2022-06-01T14:31:31.115" v="499" actId="47"/>
          <pc:sldLayoutMkLst>
            <pc:docMk/>
            <pc:sldMasterMk cId="4207454226" sldId="2147483673"/>
            <pc:sldLayoutMk cId="2826315195" sldId="2147483676"/>
          </pc:sldLayoutMkLst>
        </pc:sldLayoutChg>
        <pc:sldLayoutChg chg="add del">
          <pc:chgData name="Willigen, R.F. van der (Rob)" userId="b43bdd62-7b82-48e9-86cd-c7c10e260c14" providerId="ADAL" clId="{98E2C9B7-18F0-4032-825B-B6571019634D}" dt="2022-06-01T14:31:31.115" v="499" actId="47"/>
          <pc:sldLayoutMkLst>
            <pc:docMk/>
            <pc:sldMasterMk cId="4207454226" sldId="2147483673"/>
            <pc:sldLayoutMk cId="4148432947" sldId="2147483677"/>
          </pc:sldLayoutMkLst>
        </pc:sldLayoutChg>
        <pc:sldLayoutChg chg="add del">
          <pc:chgData name="Willigen, R.F. van der (Rob)" userId="b43bdd62-7b82-48e9-86cd-c7c10e260c14" providerId="ADAL" clId="{98E2C9B7-18F0-4032-825B-B6571019634D}" dt="2022-06-01T14:31:31.115" v="499" actId="47"/>
          <pc:sldLayoutMkLst>
            <pc:docMk/>
            <pc:sldMasterMk cId="4207454226" sldId="2147483673"/>
            <pc:sldLayoutMk cId="566625939" sldId="2147483679"/>
          </pc:sldLayoutMkLst>
        </pc:sldLayoutChg>
      </pc:sldMasterChg>
    </pc:docChg>
  </pc:docChgLst>
  <pc:docChgLst>
    <pc:chgData name="Willigen, R.F. van der (Rob)" userId="b43bdd62-7b82-48e9-86cd-c7c10e260c14" providerId="ADAL" clId="{402B09C9-37FD-44FE-AED4-38692D61A302}"/>
    <pc:docChg chg="undo custSel delSld modSld">
      <pc:chgData name="Willigen, R.F. van der (Rob)" userId="b43bdd62-7b82-48e9-86cd-c7c10e260c14" providerId="ADAL" clId="{402B09C9-37FD-44FE-AED4-38692D61A302}" dt="2023-05-10T12:06:04.726" v="72"/>
      <pc:docMkLst>
        <pc:docMk/>
      </pc:docMkLst>
      <pc:sldChg chg="del">
        <pc:chgData name="Willigen, R.F. van der (Rob)" userId="b43bdd62-7b82-48e9-86cd-c7c10e260c14" providerId="ADAL" clId="{402B09C9-37FD-44FE-AED4-38692D61A302}" dt="2023-05-10T11:34:22.334" v="26" actId="47"/>
        <pc:sldMkLst>
          <pc:docMk/>
          <pc:sldMk cId="386360539" sldId="270"/>
        </pc:sldMkLst>
      </pc:sldChg>
      <pc:sldChg chg="addSp modSp">
        <pc:chgData name="Willigen, R.F. van der (Rob)" userId="b43bdd62-7b82-48e9-86cd-c7c10e260c14" providerId="ADAL" clId="{402B09C9-37FD-44FE-AED4-38692D61A302}" dt="2023-05-10T12:06:04.726" v="72"/>
        <pc:sldMkLst>
          <pc:docMk/>
          <pc:sldMk cId="454509505" sldId="1445"/>
        </pc:sldMkLst>
        <pc:picChg chg="add mod">
          <ac:chgData name="Willigen, R.F. van der (Rob)" userId="b43bdd62-7b82-48e9-86cd-c7c10e260c14" providerId="ADAL" clId="{402B09C9-37FD-44FE-AED4-38692D61A302}" dt="2023-05-10T12:06:04.726" v="72"/>
          <ac:picMkLst>
            <pc:docMk/>
            <pc:sldMk cId="454509505" sldId="1445"/>
            <ac:picMk id="1026" creationId="{95A14875-FDC9-E5F0-85E4-4838687F31BD}"/>
          </ac:picMkLst>
        </pc:picChg>
      </pc:sldChg>
      <pc:sldChg chg="addSp delSp modSp mod">
        <pc:chgData name="Willigen, R.F. van der (Rob)" userId="b43bdd62-7b82-48e9-86cd-c7c10e260c14" providerId="ADAL" clId="{402B09C9-37FD-44FE-AED4-38692D61A302}" dt="2023-05-10T11:31:25.508" v="17"/>
        <pc:sldMkLst>
          <pc:docMk/>
          <pc:sldMk cId="1691338233" sldId="1586"/>
        </pc:sldMkLst>
        <pc:spChg chg="mod">
          <ac:chgData name="Willigen, R.F. van der (Rob)" userId="b43bdd62-7b82-48e9-86cd-c7c10e260c14" providerId="ADAL" clId="{402B09C9-37FD-44FE-AED4-38692D61A302}" dt="2023-05-10T11:30:22.962" v="5" actId="14100"/>
          <ac:spMkLst>
            <pc:docMk/>
            <pc:sldMk cId="1691338233" sldId="1586"/>
            <ac:spMk id="7" creationId="{76E4D0E5-F1DA-49D4-8AA9-448878FF025A}"/>
          </ac:spMkLst>
        </pc:spChg>
        <pc:spChg chg="add del">
          <ac:chgData name="Willigen, R.F. van der (Rob)" userId="b43bdd62-7b82-48e9-86cd-c7c10e260c14" providerId="ADAL" clId="{402B09C9-37FD-44FE-AED4-38692D61A302}" dt="2023-05-10T11:30:46.916" v="8" actId="22"/>
          <ac:spMkLst>
            <pc:docMk/>
            <pc:sldMk cId="1691338233" sldId="1586"/>
            <ac:spMk id="9" creationId="{9D66D708-48D1-3D3B-A2F2-46D6911903D0}"/>
          </ac:spMkLst>
        </pc:spChg>
        <pc:picChg chg="del">
          <ac:chgData name="Willigen, R.F. van der (Rob)" userId="b43bdd62-7b82-48e9-86cd-c7c10e260c14" providerId="ADAL" clId="{402B09C9-37FD-44FE-AED4-38692D61A302}" dt="2023-05-10T11:30:44.370" v="6" actId="478"/>
          <ac:picMkLst>
            <pc:docMk/>
            <pc:sldMk cId="1691338233" sldId="1586"/>
            <ac:picMk id="3" creationId="{595391EE-ED6D-7A6E-6A71-B104CD55167A}"/>
          </ac:picMkLst>
        </pc:picChg>
        <pc:picChg chg="add mod">
          <ac:chgData name="Willigen, R.F. van der (Rob)" userId="b43bdd62-7b82-48e9-86cd-c7c10e260c14" providerId="ADAL" clId="{402B09C9-37FD-44FE-AED4-38692D61A302}" dt="2023-05-10T11:31:25.508" v="17"/>
          <ac:picMkLst>
            <pc:docMk/>
            <pc:sldMk cId="1691338233" sldId="1586"/>
            <ac:picMk id="2050" creationId="{9DC16595-57EE-7E0B-A195-93CEFC069ACA}"/>
          </ac:picMkLst>
        </pc:picChg>
        <pc:picChg chg="add del">
          <ac:chgData name="Willigen, R.F. van der (Rob)" userId="b43bdd62-7b82-48e9-86cd-c7c10e260c14" providerId="ADAL" clId="{402B09C9-37FD-44FE-AED4-38692D61A302}" dt="2023-05-10T11:31:13.380" v="16"/>
          <ac:picMkLst>
            <pc:docMk/>
            <pc:sldMk cId="1691338233" sldId="1586"/>
            <ac:picMk id="2052" creationId="{36571EAD-5C2D-82DA-70B7-EB80FBB41C44}"/>
          </ac:picMkLst>
        </pc:picChg>
      </pc:sldChg>
      <pc:sldChg chg="addSp delSp modSp mod">
        <pc:chgData name="Willigen, R.F. van der (Rob)" userId="b43bdd62-7b82-48e9-86cd-c7c10e260c14" providerId="ADAL" clId="{402B09C9-37FD-44FE-AED4-38692D61A302}" dt="2023-05-10T11:32:42.963" v="25" actId="14100"/>
        <pc:sldMkLst>
          <pc:docMk/>
          <pc:sldMk cId="1227712268" sldId="1756"/>
        </pc:sldMkLst>
        <pc:spChg chg="mod">
          <ac:chgData name="Willigen, R.F. van der (Rob)" userId="b43bdd62-7b82-48e9-86cd-c7c10e260c14" providerId="ADAL" clId="{402B09C9-37FD-44FE-AED4-38692D61A302}" dt="2023-05-10T11:31:40.325" v="18" actId="14100"/>
          <ac:spMkLst>
            <pc:docMk/>
            <pc:sldMk cId="1227712268" sldId="1756"/>
            <ac:spMk id="7" creationId="{76E4D0E5-F1DA-49D4-8AA9-448878FF025A}"/>
          </ac:spMkLst>
        </pc:spChg>
        <pc:picChg chg="del">
          <ac:chgData name="Willigen, R.F. van der (Rob)" userId="b43bdd62-7b82-48e9-86cd-c7c10e260c14" providerId="ADAL" clId="{402B09C9-37FD-44FE-AED4-38692D61A302}" dt="2023-05-10T11:31:54.682" v="20" actId="478"/>
          <ac:picMkLst>
            <pc:docMk/>
            <pc:sldMk cId="1227712268" sldId="1756"/>
            <ac:picMk id="5" creationId="{AF7D4AD8-846F-B76F-7DD5-68DC47F2B915}"/>
          </ac:picMkLst>
        </pc:picChg>
        <pc:picChg chg="add mod">
          <ac:chgData name="Willigen, R.F. van der (Rob)" userId="b43bdd62-7b82-48e9-86cd-c7c10e260c14" providerId="ADAL" clId="{402B09C9-37FD-44FE-AED4-38692D61A302}" dt="2023-05-10T11:32:42.963" v="25" actId="14100"/>
          <ac:picMkLst>
            <pc:docMk/>
            <pc:sldMk cId="1227712268" sldId="1756"/>
            <ac:picMk id="3074" creationId="{DEF37E5F-2030-BB90-2E71-B5CD62CA7AF0}"/>
          </ac:picMkLst>
        </pc:picChg>
      </pc:sldChg>
      <pc:sldChg chg="addSp delSp modSp mod">
        <pc:chgData name="Willigen, R.F. van der (Rob)" userId="b43bdd62-7b82-48e9-86cd-c7c10e260c14" providerId="ADAL" clId="{402B09C9-37FD-44FE-AED4-38692D61A302}" dt="2023-05-10T11:30:00.567" v="4"/>
        <pc:sldMkLst>
          <pc:docMk/>
          <pc:sldMk cId="1594947579" sldId="1763"/>
        </pc:sldMkLst>
        <pc:picChg chg="add mod">
          <ac:chgData name="Willigen, R.F. van der (Rob)" userId="b43bdd62-7b82-48e9-86cd-c7c10e260c14" providerId="ADAL" clId="{402B09C9-37FD-44FE-AED4-38692D61A302}" dt="2023-05-10T11:30:00.567" v="4"/>
          <ac:picMkLst>
            <pc:docMk/>
            <pc:sldMk cId="1594947579" sldId="1763"/>
            <ac:picMk id="4" creationId="{50309DFB-CBA0-0612-817F-CFB11C9CD523}"/>
          </ac:picMkLst>
        </pc:picChg>
        <pc:picChg chg="del">
          <ac:chgData name="Willigen, R.F. van der (Rob)" userId="b43bdd62-7b82-48e9-86cd-c7c10e260c14" providerId="ADAL" clId="{402B09C9-37FD-44FE-AED4-38692D61A302}" dt="2023-05-10T11:29:30.610" v="0" actId="478"/>
          <ac:picMkLst>
            <pc:docMk/>
            <pc:sldMk cId="1594947579" sldId="1763"/>
            <ac:picMk id="6" creationId="{C6C17B18-1329-4059-A53B-F923DDBE5662}"/>
          </ac:picMkLst>
        </pc:picChg>
      </pc:sldChg>
      <pc:sldChg chg="addSp delSp modSp mod">
        <pc:chgData name="Willigen, R.F. van der (Rob)" userId="b43bdd62-7b82-48e9-86cd-c7c10e260c14" providerId="ADAL" clId="{402B09C9-37FD-44FE-AED4-38692D61A302}" dt="2023-05-10T11:35:09.192" v="32"/>
        <pc:sldMkLst>
          <pc:docMk/>
          <pc:sldMk cId="3419346893" sldId="1771"/>
        </pc:sldMkLst>
        <pc:spChg chg="mod">
          <ac:chgData name="Willigen, R.F. van der (Rob)" userId="b43bdd62-7b82-48e9-86cd-c7c10e260c14" providerId="ADAL" clId="{402B09C9-37FD-44FE-AED4-38692D61A302}" dt="2023-05-10T11:34:44.572" v="30" actId="1076"/>
          <ac:spMkLst>
            <pc:docMk/>
            <pc:sldMk cId="3419346893" sldId="1771"/>
            <ac:spMk id="14" creationId="{0C0B83E4-BD82-4D04-AB9C-A96A6A167E8E}"/>
          </ac:spMkLst>
        </pc:spChg>
        <pc:picChg chg="del">
          <ac:chgData name="Willigen, R.F. van der (Rob)" userId="b43bdd62-7b82-48e9-86cd-c7c10e260c14" providerId="ADAL" clId="{402B09C9-37FD-44FE-AED4-38692D61A302}" dt="2023-05-10T11:34:26.690" v="27" actId="478"/>
          <ac:picMkLst>
            <pc:docMk/>
            <pc:sldMk cId="3419346893" sldId="1771"/>
            <ac:picMk id="16" creationId="{90588BEF-C324-4431-92BC-4358F558E343}"/>
          </ac:picMkLst>
        </pc:picChg>
        <pc:picChg chg="add mod">
          <ac:chgData name="Willigen, R.F. van der (Rob)" userId="b43bdd62-7b82-48e9-86cd-c7c10e260c14" providerId="ADAL" clId="{402B09C9-37FD-44FE-AED4-38692D61A302}" dt="2023-05-10T11:35:09.192" v="32"/>
          <ac:picMkLst>
            <pc:docMk/>
            <pc:sldMk cId="3419346893" sldId="1771"/>
            <ac:picMk id="4098" creationId="{84856451-3BFE-9A3E-E838-DA6FD6265DF1}"/>
          </ac:picMkLst>
        </pc:picChg>
      </pc:sldChg>
      <pc:sldChg chg="del">
        <pc:chgData name="Willigen, R.F. van der (Rob)" userId="b43bdd62-7b82-48e9-86cd-c7c10e260c14" providerId="ADAL" clId="{402B09C9-37FD-44FE-AED4-38692D61A302}" dt="2023-05-10T11:36:43.507" v="33" actId="47"/>
        <pc:sldMkLst>
          <pc:docMk/>
          <pc:sldMk cId="3452608920" sldId="1772"/>
        </pc:sldMkLst>
      </pc:sldChg>
      <pc:sldChg chg="del">
        <pc:chgData name="Willigen, R.F. van der (Rob)" userId="b43bdd62-7b82-48e9-86cd-c7c10e260c14" providerId="ADAL" clId="{402B09C9-37FD-44FE-AED4-38692D61A302}" dt="2023-05-10T11:36:44.575" v="34" actId="47"/>
        <pc:sldMkLst>
          <pc:docMk/>
          <pc:sldMk cId="771333618" sldId="1775"/>
        </pc:sldMkLst>
      </pc:sldChg>
      <pc:sldChg chg="addSp delSp modSp mod">
        <pc:chgData name="Willigen, R.F. van der (Rob)" userId="b43bdd62-7b82-48e9-86cd-c7c10e260c14" providerId="ADAL" clId="{402B09C9-37FD-44FE-AED4-38692D61A302}" dt="2023-05-10T11:41:52.121" v="67"/>
        <pc:sldMkLst>
          <pc:docMk/>
          <pc:sldMk cId="1003486936" sldId="1776"/>
        </pc:sldMkLst>
        <pc:picChg chg="del">
          <ac:chgData name="Willigen, R.F. van der (Rob)" userId="b43bdd62-7b82-48e9-86cd-c7c10e260c14" providerId="ADAL" clId="{402B09C9-37FD-44FE-AED4-38692D61A302}" dt="2023-05-10T11:36:48.747" v="36" actId="478"/>
          <ac:picMkLst>
            <pc:docMk/>
            <pc:sldMk cId="1003486936" sldId="1776"/>
            <ac:picMk id="4" creationId="{D4FAE622-CB9D-4976-AEBF-F4BE7A941182}"/>
          </ac:picMkLst>
        </pc:picChg>
        <pc:picChg chg="add mod modCrop">
          <ac:chgData name="Willigen, R.F. van der (Rob)" userId="b43bdd62-7b82-48e9-86cd-c7c10e260c14" providerId="ADAL" clId="{402B09C9-37FD-44FE-AED4-38692D61A302}" dt="2023-05-10T11:39:27.827" v="46" actId="14100"/>
          <ac:picMkLst>
            <pc:docMk/>
            <pc:sldMk cId="1003486936" sldId="1776"/>
            <ac:picMk id="5" creationId="{795821B1-EC4B-D772-F49E-19EBF3159CFB}"/>
          </ac:picMkLst>
        </pc:picChg>
        <pc:picChg chg="del">
          <ac:chgData name="Willigen, R.F. van der (Rob)" userId="b43bdd62-7b82-48e9-86cd-c7c10e260c14" providerId="ADAL" clId="{402B09C9-37FD-44FE-AED4-38692D61A302}" dt="2023-05-10T11:36:46.585" v="35" actId="478"/>
          <ac:picMkLst>
            <pc:docMk/>
            <pc:sldMk cId="1003486936" sldId="1776"/>
            <ac:picMk id="6" creationId="{BF2B6240-2A6A-4DCE-A1D8-0ACE31F1B03E}"/>
          </ac:picMkLst>
        </pc:picChg>
        <pc:picChg chg="add mod">
          <ac:chgData name="Willigen, R.F. van der (Rob)" userId="b43bdd62-7b82-48e9-86cd-c7c10e260c14" providerId="ADAL" clId="{402B09C9-37FD-44FE-AED4-38692D61A302}" dt="2023-05-10T11:40:23.267" v="55" actId="1076"/>
          <ac:picMkLst>
            <pc:docMk/>
            <pc:sldMk cId="1003486936" sldId="1776"/>
            <ac:picMk id="5122" creationId="{C3FDC10F-BAD9-AB02-C91A-76C1B85ECCA0}"/>
          </ac:picMkLst>
        </pc:picChg>
        <pc:picChg chg="add mod">
          <ac:chgData name="Willigen, R.F. van der (Rob)" userId="b43bdd62-7b82-48e9-86cd-c7c10e260c14" providerId="ADAL" clId="{402B09C9-37FD-44FE-AED4-38692D61A302}" dt="2023-05-10T11:41:13.132" v="60" actId="14100"/>
          <ac:picMkLst>
            <pc:docMk/>
            <pc:sldMk cId="1003486936" sldId="1776"/>
            <ac:picMk id="5124" creationId="{CDF6DC0C-1CE1-C543-2D2B-37D2EB684E12}"/>
          </ac:picMkLst>
        </pc:picChg>
        <pc:picChg chg="add mod">
          <ac:chgData name="Willigen, R.F. van der (Rob)" userId="b43bdd62-7b82-48e9-86cd-c7c10e260c14" providerId="ADAL" clId="{402B09C9-37FD-44FE-AED4-38692D61A302}" dt="2023-05-10T11:41:52.121" v="67"/>
          <ac:picMkLst>
            <pc:docMk/>
            <pc:sldMk cId="1003486936" sldId="1776"/>
            <ac:picMk id="5126" creationId="{FE1DF722-C061-D7A4-F239-FC2F3DE6AC06}"/>
          </ac:picMkLst>
        </pc:picChg>
      </pc:sldChg>
    </pc:docChg>
  </pc:docChgLst>
  <pc:docChgLst>
    <pc:chgData name="Willigen, R.F. van der (Rob)" userId="b43bdd62-7b82-48e9-86cd-c7c10e260c14" providerId="ADAL" clId="{E60C6244-D6E2-244B-BF13-4220EBF75B44}"/>
    <pc:docChg chg="custSel addSld modSld">
      <pc:chgData name="Willigen, R.F. van der (Rob)" userId="b43bdd62-7b82-48e9-86cd-c7c10e260c14" providerId="ADAL" clId="{E60C6244-D6E2-244B-BF13-4220EBF75B44}" dt="2022-11-04T08:44:04.925" v="6"/>
      <pc:docMkLst>
        <pc:docMk/>
      </pc:docMkLst>
      <pc:sldChg chg="modSp mod">
        <pc:chgData name="Willigen, R.F. van der (Rob)" userId="b43bdd62-7b82-48e9-86cd-c7c10e260c14" providerId="ADAL" clId="{E60C6244-D6E2-244B-BF13-4220EBF75B44}" dt="2022-11-04T08:42:04.792" v="3" actId="1036"/>
        <pc:sldMkLst>
          <pc:docMk/>
          <pc:sldMk cId="454509505" sldId="1445"/>
        </pc:sldMkLst>
        <pc:picChg chg="mod">
          <ac:chgData name="Willigen, R.F. van der (Rob)" userId="b43bdd62-7b82-48e9-86cd-c7c10e260c14" providerId="ADAL" clId="{E60C6244-D6E2-244B-BF13-4220EBF75B44}" dt="2022-11-04T08:42:04.792" v="3" actId="1036"/>
          <ac:picMkLst>
            <pc:docMk/>
            <pc:sldMk cId="454509505" sldId="1445"/>
            <ac:picMk id="9" creationId="{28D2CB94-8819-4586-BCB3-2B8035A79FAE}"/>
          </ac:picMkLst>
        </pc:picChg>
      </pc:sldChg>
      <pc:sldChg chg="addSp delSp modSp">
        <pc:chgData name="Willigen, R.F. van der (Rob)" userId="b43bdd62-7b82-48e9-86cd-c7c10e260c14" providerId="ADAL" clId="{E60C6244-D6E2-244B-BF13-4220EBF75B44}" dt="2022-11-04T08:44:04.925" v="6"/>
        <pc:sldMkLst>
          <pc:docMk/>
          <pc:sldMk cId="3609136816" sldId="1739"/>
        </pc:sldMkLst>
        <pc:picChg chg="add del mod">
          <ac:chgData name="Willigen, R.F. van der (Rob)" userId="b43bdd62-7b82-48e9-86cd-c7c10e260c14" providerId="ADAL" clId="{E60C6244-D6E2-244B-BF13-4220EBF75B44}" dt="2022-11-04T08:43:41.886" v="5"/>
          <ac:picMkLst>
            <pc:docMk/>
            <pc:sldMk cId="3609136816" sldId="1739"/>
            <ac:picMk id="4" creationId="{34575FD8-B7E8-C26A-35DC-479FCB4A3661}"/>
          </ac:picMkLst>
        </pc:picChg>
        <pc:picChg chg="add mod">
          <ac:chgData name="Willigen, R.F. van der (Rob)" userId="b43bdd62-7b82-48e9-86cd-c7c10e260c14" providerId="ADAL" clId="{E60C6244-D6E2-244B-BF13-4220EBF75B44}" dt="2022-11-04T08:44:04.925" v="6"/>
          <ac:picMkLst>
            <pc:docMk/>
            <pc:sldMk cId="3609136816" sldId="1739"/>
            <ac:picMk id="5" creationId="{88CA47DA-3A0E-D871-5EE9-7BB563662E14}"/>
          </ac:picMkLst>
        </pc:picChg>
      </pc:sldChg>
      <pc:sldChg chg="addSp delSp modSp mod delAnim modAnim">
        <pc:chgData name="Willigen, R.F. van der (Rob)" userId="b43bdd62-7b82-48e9-86cd-c7c10e260c14" providerId="ADAL" clId="{E60C6244-D6E2-244B-BF13-4220EBF75B44}" dt="2022-11-04T08:35:17.864" v="2" actId="478"/>
        <pc:sldMkLst>
          <pc:docMk/>
          <pc:sldMk cId="2434752152" sldId="1762"/>
        </pc:sldMkLst>
        <pc:picChg chg="add del mod">
          <ac:chgData name="Willigen, R.F. van der (Rob)" userId="b43bdd62-7b82-48e9-86cd-c7c10e260c14" providerId="ADAL" clId="{E60C6244-D6E2-244B-BF13-4220EBF75B44}" dt="2022-11-04T08:35:17.864" v="2" actId="478"/>
          <ac:picMkLst>
            <pc:docMk/>
            <pc:sldMk cId="2434752152" sldId="1762"/>
            <ac:picMk id="3" creationId="{5D325853-9873-55A7-3DDD-BABDF977B2D9}"/>
          </ac:picMkLst>
        </pc:picChg>
      </pc:sldChg>
      <pc:sldChg chg="add">
        <pc:chgData name="Willigen, R.F. van der (Rob)" userId="b43bdd62-7b82-48e9-86cd-c7c10e260c14" providerId="ADAL" clId="{E60C6244-D6E2-244B-BF13-4220EBF75B44}" dt="2022-11-04T08:35:12.360" v="1"/>
        <pc:sldMkLst>
          <pc:docMk/>
          <pc:sldMk cId="4165674168" sldId="1785"/>
        </pc:sldMkLst>
      </pc:sldChg>
    </pc:docChg>
  </pc:docChgLst>
  <pc:docChgLst>
    <pc:chgData name="Willigen, R.F. van der (Rob)" userId="b43bdd62-7b82-48e9-86cd-c7c10e260c14" providerId="ADAL" clId="{1A78EAD3-EE79-480D-B19D-8C0A37651AE7}"/>
    <pc:docChg chg="undo custSel addSld delSld modSld sldOrd">
      <pc:chgData name="Willigen, R.F. van der (Rob)" userId="b43bdd62-7b82-48e9-86cd-c7c10e260c14" providerId="ADAL" clId="{1A78EAD3-EE79-480D-B19D-8C0A37651AE7}" dt="2023-05-31T10:14:25.712" v="218" actId="207"/>
      <pc:docMkLst>
        <pc:docMk/>
      </pc:docMkLst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1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2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0" sldId="26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911213409" sldId="263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4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5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6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0" sldId="272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0" sldId="273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0" sldId="27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761170949" sldId="309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80034838" sldId="31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4244092431" sldId="31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964767604" sldId="320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2333422211" sldId="331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0166007" sldId="333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4168243155" sldId="335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589302534" sldId="33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905509297" sldId="33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07833079" sldId="338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688452288" sldId="341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688798273" sldId="343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019299220" sldId="34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0" sldId="34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467702386" sldId="389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2082146471" sldId="713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3037772844" sldId="119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107736301" sldId="1414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780487310" sldId="141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77957718" sldId="143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975362676" sldId="143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984297888" sldId="1442"/>
        </pc:sldMkLst>
      </pc:sldChg>
      <pc:sldChg chg="addSp modSp mod">
        <pc:chgData name="Willigen, R.F. van der (Rob)" userId="b43bdd62-7b82-48e9-86cd-c7c10e260c14" providerId="ADAL" clId="{1A78EAD3-EE79-480D-B19D-8C0A37651AE7}" dt="2023-05-31T10:14:25.712" v="218" actId="207"/>
        <pc:sldMkLst>
          <pc:docMk/>
          <pc:sldMk cId="454509505" sldId="1445"/>
        </pc:sldMkLst>
        <pc:spChg chg="add mod">
          <ac:chgData name="Willigen, R.F. van der (Rob)" userId="b43bdd62-7b82-48e9-86cd-c7c10e260c14" providerId="ADAL" clId="{1A78EAD3-EE79-480D-B19D-8C0A37651AE7}" dt="2023-05-31T10:14:25.712" v="218" actId="207"/>
          <ac:spMkLst>
            <pc:docMk/>
            <pc:sldMk cId="454509505" sldId="1445"/>
            <ac:spMk id="2" creationId="{C7454B00-DC2E-E409-5E22-645778509EE1}"/>
          </ac:spMkLst>
        </pc:spChg>
        <pc:spChg chg="mod">
          <ac:chgData name="Willigen, R.F. van der (Rob)" userId="b43bdd62-7b82-48e9-86cd-c7c10e260c14" providerId="ADAL" clId="{1A78EAD3-EE79-480D-B19D-8C0A37651AE7}" dt="2023-05-31T10:01:10.123" v="122"/>
          <ac:spMkLst>
            <pc:docMk/>
            <pc:sldMk cId="454509505" sldId="1445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1A78EAD3-EE79-480D-B19D-8C0A37651AE7}" dt="2023-05-31T09:48:00.160" v="37" actId="20577"/>
          <ac:spMkLst>
            <pc:docMk/>
            <pc:sldMk cId="454509505" sldId="1445"/>
            <ac:spMk id="11" creationId="{FA0B4F31-DD84-46B1-AF5E-F3EEF4B3B3C0}"/>
          </ac:spMkLst>
        </pc:spChg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989845444" sldId="1553"/>
        </pc:sldMkLst>
      </pc:sldChg>
      <pc:sldChg chg="add del">
        <pc:chgData name="Willigen, R.F. van der (Rob)" userId="b43bdd62-7b82-48e9-86cd-c7c10e260c14" providerId="ADAL" clId="{1A78EAD3-EE79-480D-B19D-8C0A37651AE7}" dt="2023-05-31T09:58:02.228" v="53"/>
        <pc:sldMkLst>
          <pc:docMk/>
          <pc:sldMk cId="2468372520" sldId="1559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076308149" sldId="1560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156080834" sldId="1564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051879349" sldId="1569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341699425" sldId="1575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2999699663" sldId="157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691338233" sldId="158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06633739" sldId="1588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544793323" sldId="1681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917892889" sldId="1693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3303766824" sldId="1695"/>
        </pc:sldMkLst>
      </pc:sldChg>
      <pc:sldChg chg="add del">
        <pc:chgData name="Willigen, R.F. van der (Rob)" userId="b43bdd62-7b82-48e9-86cd-c7c10e260c14" providerId="ADAL" clId="{1A78EAD3-EE79-480D-B19D-8C0A37651AE7}" dt="2023-05-31T10:04:28.173" v="137"/>
        <pc:sldMkLst>
          <pc:docMk/>
          <pc:sldMk cId="1177767567" sldId="169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949839666" sldId="1711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924760860" sldId="1712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135213992" sldId="1714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609136816" sldId="1739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789916888" sldId="174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847797237" sldId="1752"/>
        </pc:sldMkLst>
      </pc:sldChg>
      <pc:sldChg chg="add del">
        <pc:chgData name="Willigen, R.F. van der (Rob)" userId="b43bdd62-7b82-48e9-86cd-c7c10e260c14" providerId="ADAL" clId="{1A78EAD3-EE79-480D-B19D-8C0A37651AE7}" dt="2023-05-31T09:58:02.228" v="53"/>
        <pc:sldMkLst>
          <pc:docMk/>
          <pc:sldMk cId="3664189876" sldId="175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227712268" sldId="175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091609229" sldId="175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029851211" sldId="1757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17864160" sldId="175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743083392" sldId="175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011712980" sldId="1760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850199346" sldId="1762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434752152" sldId="1762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594947579" sldId="176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459458229" sldId="1764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323847348" sldId="176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066503860" sldId="176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539812803" sldId="176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325821896" sldId="176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895755449" sldId="176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217237543" sldId="1769"/>
        </pc:sldMkLst>
      </pc:sldChg>
      <pc:sldChg chg="add del">
        <pc:chgData name="Willigen, R.F. van der (Rob)" userId="b43bdd62-7b82-48e9-86cd-c7c10e260c14" providerId="ADAL" clId="{1A78EAD3-EE79-480D-B19D-8C0A37651AE7}" dt="2023-05-31T09:54:40.120" v="45" actId="47"/>
        <pc:sldMkLst>
          <pc:docMk/>
          <pc:sldMk cId="1355762504" sldId="1769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214025164" sldId="1770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3419346893" sldId="1771"/>
        </pc:sldMkLst>
      </pc:sldChg>
      <pc:sldChg chg="modSp add mod">
        <pc:chgData name="Willigen, R.F. van der (Rob)" userId="b43bdd62-7b82-48e9-86cd-c7c10e260c14" providerId="ADAL" clId="{1A78EAD3-EE79-480D-B19D-8C0A37651AE7}" dt="2023-05-31T09:53:59.745" v="44" actId="1076"/>
        <pc:sldMkLst>
          <pc:docMk/>
          <pc:sldMk cId="0" sldId="1772"/>
        </pc:sldMkLst>
        <pc:spChg chg="mod">
          <ac:chgData name="Willigen, R.F. van der (Rob)" userId="b43bdd62-7b82-48e9-86cd-c7c10e260c14" providerId="ADAL" clId="{1A78EAD3-EE79-480D-B19D-8C0A37651AE7}" dt="2023-05-31T09:53:49.291" v="42" actId="2711"/>
          <ac:spMkLst>
            <pc:docMk/>
            <pc:sldMk cId="0" sldId="1772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1A78EAD3-EE79-480D-B19D-8C0A37651AE7}" dt="2023-05-31T09:53:59.745" v="44" actId="1076"/>
          <ac:grpSpMkLst>
            <pc:docMk/>
            <pc:sldMk cId="0" sldId="1772"/>
            <ac:grpSpMk id="7" creationId="{00000000-0000-0000-0000-000000000000}"/>
          </ac:grpSpMkLst>
        </pc:grpChg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644869963" sldId="1773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2696831" sldId="1774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3504408622" sldId="1774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1003486936" sldId="1776"/>
        </pc:sldMkLst>
      </pc:sldChg>
      <pc:sldChg chg="add ord">
        <pc:chgData name="Willigen, R.F. van der (Rob)" userId="b43bdd62-7b82-48e9-86cd-c7c10e260c14" providerId="ADAL" clId="{1A78EAD3-EE79-480D-B19D-8C0A37651AE7}" dt="2023-05-31T10:06:47.065" v="141"/>
        <pc:sldMkLst>
          <pc:docMk/>
          <pc:sldMk cId="1468568398" sldId="1776"/>
        </pc:sldMkLst>
      </pc:sldChg>
      <pc:sldChg chg="add del">
        <pc:chgData name="Willigen, R.F. van der (Rob)" userId="b43bdd62-7b82-48e9-86cd-c7c10e260c14" providerId="ADAL" clId="{1A78EAD3-EE79-480D-B19D-8C0A37651AE7}" dt="2023-05-31T10:09:11.906" v="217" actId="47"/>
        <pc:sldMkLst>
          <pc:docMk/>
          <pc:sldMk cId="370548689" sldId="1777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614737652" sldId="1777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1784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165674168" sldId="1785"/>
        </pc:sldMkLst>
      </pc:sldChg>
      <pc:sldChg chg="modSp add mod">
        <pc:chgData name="Willigen, R.F. van der (Rob)" userId="b43bdd62-7b82-48e9-86cd-c7c10e260c14" providerId="ADAL" clId="{1A78EAD3-EE79-480D-B19D-8C0A37651AE7}" dt="2023-05-31T09:55:50.420" v="52" actId="207"/>
        <pc:sldMkLst>
          <pc:docMk/>
          <pc:sldMk cId="1001923888" sldId="1802"/>
        </pc:sldMkLst>
        <pc:spChg chg="mod">
          <ac:chgData name="Willigen, R.F. van der (Rob)" userId="b43bdd62-7b82-48e9-86cd-c7c10e260c14" providerId="ADAL" clId="{1A78EAD3-EE79-480D-B19D-8C0A37651AE7}" dt="2023-05-31T09:55:50.420" v="52" actId="207"/>
          <ac:spMkLst>
            <pc:docMk/>
            <pc:sldMk cId="1001923888" sldId="1802"/>
            <ac:spMk id="2" creationId="{00000000-0000-0000-0000-000000000000}"/>
          </ac:spMkLst>
        </pc:spChg>
      </pc:sldChg>
      <pc:sldChg chg="add">
        <pc:chgData name="Willigen, R.F. van der (Rob)" userId="b43bdd62-7b82-48e9-86cd-c7c10e260c14" providerId="ADAL" clId="{1A78EAD3-EE79-480D-B19D-8C0A37651AE7}" dt="2023-05-31T09:58:02.228" v="53"/>
        <pc:sldMkLst>
          <pc:docMk/>
          <pc:sldMk cId="2911345598" sldId="1804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4236726269" sldId="1807"/>
        </pc:sldMkLst>
      </pc:sldChg>
      <pc:sldChg chg="add del setBg">
        <pc:chgData name="Willigen, R.F. van der (Rob)" userId="b43bdd62-7b82-48e9-86cd-c7c10e260c14" providerId="ADAL" clId="{1A78EAD3-EE79-480D-B19D-8C0A37651AE7}" dt="2023-05-31T09:52:47.146" v="40"/>
        <pc:sldMkLst>
          <pc:docMk/>
          <pc:sldMk cId="1420011013" sldId="180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474650496" sldId="1813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3004435871" sldId="1815"/>
        </pc:sldMkLst>
      </pc:sldChg>
      <pc:sldChg chg="add">
        <pc:chgData name="Willigen, R.F. van der (Rob)" userId="b43bdd62-7b82-48e9-86cd-c7c10e260c14" providerId="ADAL" clId="{1A78EAD3-EE79-480D-B19D-8C0A37651AE7}" dt="2023-05-31T09:58:02.228" v="53"/>
        <pc:sldMkLst>
          <pc:docMk/>
          <pc:sldMk cId="1194239553" sldId="181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946278478" sldId="1819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644028880" sldId="1822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2687373036" sldId="1823"/>
        </pc:sldMkLst>
      </pc:sldChg>
      <pc:sldChg chg="add">
        <pc:chgData name="Willigen, R.F. van der (Rob)" userId="b43bdd62-7b82-48e9-86cd-c7c10e260c14" providerId="ADAL" clId="{1A78EAD3-EE79-480D-B19D-8C0A37651AE7}" dt="2023-05-31T09:58:02.228" v="53"/>
        <pc:sldMkLst>
          <pc:docMk/>
          <pc:sldMk cId="2215838877" sldId="1825"/>
        </pc:sldMkLst>
      </pc:sldChg>
      <pc:sldChg chg="add">
        <pc:chgData name="Willigen, R.F. van der (Rob)" userId="b43bdd62-7b82-48e9-86cd-c7c10e260c14" providerId="ADAL" clId="{1A78EAD3-EE79-480D-B19D-8C0A37651AE7}" dt="2023-05-31T10:03:13.560" v="136"/>
        <pc:sldMkLst>
          <pc:docMk/>
          <pc:sldMk cId="2737546777" sldId="1826"/>
        </pc:sldMkLst>
      </pc:sldChg>
      <pc:sldChg chg="add">
        <pc:chgData name="Willigen, R.F. van der (Rob)" userId="b43bdd62-7b82-48e9-86cd-c7c10e260c14" providerId="ADAL" clId="{1A78EAD3-EE79-480D-B19D-8C0A37651AE7}" dt="2023-05-31T10:03:13.560" v="136"/>
        <pc:sldMkLst>
          <pc:docMk/>
          <pc:sldMk cId="2093842651" sldId="1827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295076270" sldId="1829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3914364485" sldId="1835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385836418" sldId="1836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1587906360" sldId="183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0" sldId="1842"/>
        </pc:sldMkLst>
      </pc:sldChg>
      <pc:sldChg chg="add del">
        <pc:chgData name="Willigen, R.F. van der (Rob)" userId="b43bdd62-7b82-48e9-86cd-c7c10e260c14" providerId="ADAL" clId="{1A78EAD3-EE79-480D-B19D-8C0A37651AE7}" dt="2023-05-31T09:52:47.146" v="40"/>
        <pc:sldMkLst>
          <pc:docMk/>
          <pc:sldMk cId="1996581022" sldId="1843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013206599" sldId="184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996349909" sldId="1852"/>
        </pc:sldMkLst>
      </pc:sldChg>
      <pc:sldChg chg="add del">
        <pc:chgData name="Willigen, R.F. van der (Rob)" userId="b43bdd62-7b82-48e9-86cd-c7c10e260c14" providerId="ADAL" clId="{1A78EAD3-EE79-480D-B19D-8C0A37651AE7}" dt="2023-05-31T09:52:47.146" v="40"/>
        <pc:sldMkLst>
          <pc:docMk/>
          <pc:sldMk cId="3383941292" sldId="186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780641136" sldId="1861"/>
        </pc:sldMkLst>
      </pc:sldChg>
      <pc:sldChg chg="add ord">
        <pc:chgData name="Willigen, R.F. van der (Rob)" userId="b43bdd62-7b82-48e9-86cd-c7c10e260c14" providerId="ADAL" clId="{1A78EAD3-EE79-480D-B19D-8C0A37651AE7}" dt="2023-05-31T10:02:24.510" v="135"/>
        <pc:sldMkLst>
          <pc:docMk/>
          <pc:sldMk cId="2997912226" sldId="186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609960632" sldId="1869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324773316" sldId="187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980211802" sldId="1871"/>
        </pc:sldMkLst>
      </pc:sldChg>
      <pc:sldChg chg="add del ord">
        <pc:chgData name="Willigen, R.F. van der (Rob)" userId="b43bdd62-7b82-48e9-86cd-c7c10e260c14" providerId="ADAL" clId="{1A78EAD3-EE79-480D-B19D-8C0A37651AE7}" dt="2023-05-31T09:59:53.662" v="109" actId="2696"/>
        <pc:sldMkLst>
          <pc:docMk/>
          <pc:sldMk cId="2830726056" sldId="1872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726243270" sldId="187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569897535" sldId="1874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633711966" sldId="1875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457018506" sldId="187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95793215" sldId="187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640845992" sldId="187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4098200422" sldId="1877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882441226" sldId="187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094548638" sldId="187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015735362" sldId="188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093844074" sldId="1886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26252881" sldId="188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660057771" sldId="1891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1059710500" sldId="1892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7495403" sldId="1896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823409335" sldId="189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458380819" sldId="189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17844564" sldId="190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557362059" sldId="1901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64678054" sldId="1903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295690303" sldId="190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590690114" sldId="1907"/>
        </pc:sldMkLst>
      </pc:sldChg>
      <pc:sldChg chg="modSp add mod">
        <pc:chgData name="Willigen, R.F. van der (Rob)" userId="b43bdd62-7b82-48e9-86cd-c7c10e260c14" providerId="ADAL" clId="{1A78EAD3-EE79-480D-B19D-8C0A37651AE7}" dt="2023-05-31T09:54:54.240" v="48" actId="1076"/>
        <pc:sldMkLst>
          <pc:docMk/>
          <pc:sldMk cId="938264111" sldId="1908"/>
        </pc:sldMkLst>
        <pc:spChg chg="mod">
          <ac:chgData name="Willigen, R.F. van der (Rob)" userId="b43bdd62-7b82-48e9-86cd-c7c10e260c14" providerId="ADAL" clId="{1A78EAD3-EE79-480D-B19D-8C0A37651AE7}" dt="2023-05-31T09:54:49.937" v="46" actId="1076"/>
          <ac:spMkLst>
            <pc:docMk/>
            <pc:sldMk cId="938264111" sldId="1908"/>
            <ac:spMk id="2" creationId="{00000000-0000-0000-0000-000000000000}"/>
          </ac:spMkLst>
        </pc:spChg>
        <pc:grpChg chg="mod">
          <ac:chgData name="Willigen, R.F. van der (Rob)" userId="b43bdd62-7b82-48e9-86cd-c7c10e260c14" providerId="ADAL" clId="{1A78EAD3-EE79-480D-B19D-8C0A37651AE7}" dt="2023-05-31T09:54:54.240" v="48" actId="1076"/>
          <ac:grpSpMkLst>
            <pc:docMk/>
            <pc:sldMk cId="938264111" sldId="1908"/>
            <ac:grpSpMk id="4" creationId="{24B97049-F8DD-8E98-C915-766281C8E5C2}"/>
          </ac:grpSpMkLst>
        </pc:grpChg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599922303" sldId="191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1035005200" sldId="1911"/>
        </pc:sldMkLst>
      </pc:sldChg>
      <pc:sldChg chg="add ord">
        <pc:chgData name="Willigen, R.F. van der (Rob)" userId="b43bdd62-7b82-48e9-86cd-c7c10e260c14" providerId="ADAL" clId="{1A78EAD3-EE79-480D-B19D-8C0A37651AE7}" dt="2023-05-31T09:55:34.879" v="51" actId="20578"/>
        <pc:sldMkLst>
          <pc:docMk/>
          <pc:sldMk cId="739956028" sldId="1912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597975272" sldId="1913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910613373" sldId="191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405099017" sldId="1915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1268587868" sldId="1916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51465107" sldId="191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424001269" sldId="191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981538841" sldId="1919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691354258" sldId="192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711703970" sldId="1922"/>
        </pc:sldMkLst>
      </pc:sldChg>
      <pc:sldChg chg="add del">
        <pc:chgData name="Willigen, R.F. van der (Rob)" userId="b43bdd62-7b82-48e9-86cd-c7c10e260c14" providerId="ADAL" clId="{1A78EAD3-EE79-480D-B19D-8C0A37651AE7}" dt="2023-05-31T09:58:20.074" v="57" actId="47"/>
        <pc:sldMkLst>
          <pc:docMk/>
          <pc:sldMk cId="2422849933" sldId="1923"/>
        </pc:sldMkLst>
      </pc:sldChg>
      <pc:sldChg chg="modSp add mod ord">
        <pc:chgData name="Willigen, R.F. van der (Rob)" userId="b43bdd62-7b82-48e9-86cd-c7c10e260c14" providerId="ADAL" clId="{1A78EAD3-EE79-480D-B19D-8C0A37651AE7}" dt="2023-05-31T09:59:05.543" v="106" actId="20577"/>
        <pc:sldMkLst>
          <pc:docMk/>
          <pc:sldMk cId="2104283748" sldId="1924"/>
        </pc:sldMkLst>
        <pc:spChg chg="mod">
          <ac:chgData name="Willigen, R.F. van der (Rob)" userId="b43bdd62-7b82-48e9-86cd-c7c10e260c14" providerId="ADAL" clId="{1A78EAD3-EE79-480D-B19D-8C0A37651AE7}" dt="2023-05-31T09:59:05.543" v="106" actId="20577"/>
          <ac:spMkLst>
            <pc:docMk/>
            <pc:sldMk cId="2104283748" sldId="1924"/>
            <ac:spMk id="4" creationId="{F3EAB210-A0CE-1434-FF2D-87E901C11F8D}"/>
          </ac:spMkLst>
        </pc:spChg>
      </pc:sldChg>
      <pc:sldChg chg="modSp add mod ord">
        <pc:chgData name="Willigen, R.F. van der (Rob)" userId="b43bdd62-7b82-48e9-86cd-c7c10e260c14" providerId="ADAL" clId="{1A78EAD3-EE79-480D-B19D-8C0A37651AE7}" dt="2023-05-31T10:08:42.143" v="216" actId="20577"/>
        <pc:sldMkLst>
          <pc:docMk/>
          <pc:sldMk cId="1565320565" sldId="1925"/>
        </pc:sldMkLst>
        <pc:spChg chg="mod">
          <ac:chgData name="Willigen, R.F. van der (Rob)" userId="b43bdd62-7b82-48e9-86cd-c7c10e260c14" providerId="ADAL" clId="{1A78EAD3-EE79-480D-B19D-8C0A37651AE7}" dt="2023-05-31T10:00:48.897" v="113" actId="207"/>
          <ac:spMkLst>
            <pc:docMk/>
            <pc:sldMk cId="1565320565" sldId="1925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1A78EAD3-EE79-480D-B19D-8C0A37651AE7}" dt="2023-05-31T10:08:42.143" v="216" actId="20577"/>
          <ac:spMkLst>
            <pc:docMk/>
            <pc:sldMk cId="1565320565" sldId="1925"/>
            <ac:spMk id="4" creationId="{CB76CF53-6AA2-FB11-61CE-E233AE3FF3A4}"/>
          </ac:spMkLst>
        </pc:spChg>
      </pc:sldChg>
      <pc:sldChg chg="add">
        <pc:chgData name="Willigen, R.F. van der (Rob)" userId="b43bdd62-7b82-48e9-86cd-c7c10e260c14" providerId="ADAL" clId="{1A78EAD3-EE79-480D-B19D-8C0A37651AE7}" dt="2023-05-31T10:03:13.560" v="136"/>
        <pc:sldMkLst>
          <pc:docMk/>
          <pc:sldMk cId="2632371200" sldId="192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64506238" sldId="1927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772927971" sldId="1928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542261876" sldId="1929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0" sldId="1930"/>
        </pc:sldMkLst>
      </pc:sldChg>
      <pc:sldChg chg="modSp add mod ord">
        <pc:chgData name="Willigen, R.F. van der (Rob)" userId="b43bdd62-7b82-48e9-86cd-c7c10e260c14" providerId="ADAL" clId="{1A78EAD3-EE79-480D-B19D-8C0A37651AE7}" dt="2023-05-31T10:07:23.298" v="182" actId="14100"/>
        <pc:sldMkLst>
          <pc:docMk/>
          <pc:sldMk cId="474117114" sldId="1931"/>
        </pc:sldMkLst>
        <pc:spChg chg="mod">
          <ac:chgData name="Willigen, R.F. van der (Rob)" userId="b43bdd62-7b82-48e9-86cd-c7c10e260c14" providerId="ADAL" clId="{1A78EAD3-EE79-480D-B19D-8C0A37651AE7}" dt="2023-05-31T10:07:23.298" v="182" actId="14100"/>
          <ac:spMkLst>
            <pc:docMk/>
            <pc:sldMk cId="474117114" sldId="1931"/>
            <ac:spMk id="2" creationId="{00000000-0000-0000-0000-000000000000}"/>
          </ac:spMkLst>
        </pc:spChg>
      </pc:sldChg>
      <pc:sldChg chg="add del">
        <pc:chgData name="Willigen, R.F. van der (Rob)" userId="b43bdd62-7b82-48e9-86cd-c7c10e260c14" providerId="ADAL" clId="{1A78EAD3-EE79-480D-B19D-8C0A37651AE7}" dt="2023-05-31T10:06:15.121" v="139" actId="47"/>
        <pc:sldMkLst>
          <pc:docMk/>
          <pc:sldMk cId="1571704001" sldId="1931"/>
        </pc:sldMkLst>
      </pc:sldChg>
      <pc:sldChg chg="add">
        <pc:chgData name="Willigen, R.F. van der (Rob)" userId="b43bdd62-7b82-48e9-86cd-c7c10e260c14" providerId="ADAL" clId="{1A78EAD3-EE79-480D-B19D-8C0A37651AE7}" dt="2023-05-31T10:07:58.080" v="183"/>
        <pc:sldMkLst>
          <pc:docMk/>
          <pc:sldMk cId="1666172265" sldId="1932"/>
        </pc:sldMkLst>
      </pc:sldChg>
      <pc:sldMasterChg chg="delSldLayout">
        <pc:chgData name="Willigen, R.F. van der (Rob)" userId="b43bdd62-7b82-48e9-86cd-c7c10e260c14" providerId="ADAL" clId="{1A78EAD3-EE79-480D-B19D-8C0A37651AE7}" dt="2023-05-31T09:52:27.838" v="39" actId="47"/>
        <pc:sldMasterMkLst>
          <pc:docMk/>
          <pc:sldMasterMk cId="1012036108" sldId="2147483648"/>
        </pc:sldMasterMkLst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1012036108" sldId="2147483648"/>
            <pc:sldLayoutMk cId="3708889779" sldId="2147483680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1:51.350" v="38" actId="47"/>
          <pc:sldLayoutMkLst>
            <pc:docMk/>
            <pc:sldMasterMk cId="1012036108" sldId="2147483648"/>
            <pc:sldLayoutMk cId="2208175509" sldId="2147483697"/>
          </pc:sldLayoutMkLst>
        </pc:sldLayoutChg>
      </pc:sldMasterChg>
      <pc:sldMasterChg chg="delSldLayout">
        <pc:chgData name="Willigen, R.F. van der (Rob)" userId="b43bdd62-7b82-48e9-86cd-c7c10e260c14" providerId="ADAL" clId="{1A78EAD3-EE79-480D-B19D-8C0A37651AE7}" dt="2023-05-31T09:52:27.838" v="39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2600388679" sldId="2147483667"/>
            <pc:sldLayoutMk cId="3176511903" sldId="2147483670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2600388679" sldId="2147483667"/>
            <pc:sldLayoutMk cId="244438475" sldId="2147483671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2600388679" sldId="2147483667"/>
            <pc:sldLayoutMk cId="2971593108" sldId="2147483694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1:51.350" v="38" actId="47"/>
          <pc:sldLayoutMkLst>
            <pc:docMk/>
            <pc:sldMasterMk cId="2600388679" sldId="2147483667"/>
            <pc:sldLayoutMk cId="1948516552" sldId="2147483695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2600388679" sldId="2147483667"/>
            <pc:sldLayoutMk cId="3405390809" sldId="2147483696"/>
          </pc:sldLayoutMkLst>
        </pc:sldLayoutChg>
      </pc:sldMasterChg>
    </pc:docChg>
  </pc:docChgLst>
  <pc:docChgLst>
    <pc:chgData name="Willigen, R.F. van der (Rob)" userId="b43bdd62-7b82-48e9-86cd-c7c10e260c14" providerId="ADAL" clId="{2D879C1D-F87B-4632-BDE4-B889EB103CFE}"/>
    <pc:docChg chg="addSld modSld">
      <pc:chgData name="Willigen, R.F. van der (Rob)" userId="b43bdd62-7b82-48e9-86cd-c7c10e260c14" providerId="ADAL" clId="{2D879C1D-F87B-4632-BDE4-B889EB103CFE}" dt="2022-11-04T08:20:15.399" v="89"/>
      <pc:docMkLst>
        <pc:docMk/>
      </pc:docMkLst>
      <pc:sldChg chg="add">
        <pc:chgData name="Willigen, R.F. van der (Rob)" userId="b43bdd62-7b82-48e9-86cd-c7c10e260c14" providerId="ADAL" clId="{2D879C1D-F87B-4632-BDE4-B889EB103CFE}" dt="2022-11-04T08:20:15.399" v="89"/>
        <pc:sldMkLst>
          <pc:docMk/>
          <pc:sldMk cId="2865494874" sldId="1178"/>
        </pc:sldMkLst>
      </pc:sldChg>
      <pc:sldChg chg="modSp mod">
        <pc:chgData name="Willigen, R.F. van der (Rob)" userId="b43bdd62-7b82-48e9-86cd-c7c10e260c14" providerId="ADAL" clId="{2D879C1D-F87B-4632-BDE4-B889EB103CFE}" dt="2022-11-04T08:13:34.758" v="87" actId="1076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2D879C1D-F87B-4632-BDE4-B889EB103CFE}" dt="2022-11-04T08:13:34.758" v="87" actId="1076"/>
          <ac:spMkLst>
            <pc:docMk/>
            <pc:sldMk cId="454509505" sldId="1445"/>
            <ac:spMk id="6" creationId="{4BF33E0F-0D31-4534-BA0F-301A70A7148E}"/>
          </ac:spMkLst>
        </pc:spChg>
        <pc:picChg chg="mod">
          <ac:chgData name="Willigen, R.F. van der (Rob)" userId="b43bdd62-7b82-48e9-86cd-c7c10e260c14" providerId="ADAL" clId="{2D879C1D-F87B-4632-BDE4-B889EB103CFE}" dt="2022-11-04T08:12:59.365" v="81" actId="1076"/>
          <ac:picMkLst>
            <pc:docMk/>
            <pc:sldMk cId="454509505" sldId="1445"/>
            <ac:picMk id="9" creationId="{28D2CB94-8819-4586-BCB3-2B8035A79FAE}"/>
          </ac:picMkLst>
        </pc:picChg>
        <pc:picChg chg="mod">
          <ac:chgData name="Willigen, R.F. van der (Rob)" userId="b43bdd62-7b82-48e9-86cd-c7c10e260c14" providerId="ADAL" clId="{2D879C1D-F87B-4632-BDE4-B889EB103CFE}" dt="2022-11-04T08:12:33.932" v="77" actId="1076"/>
          <ac:picMkLst>
            <pc:docMk/>
            <pc:sldMk cId="454509505" sldId="1445"/>
            <ac:picMk id="2050" creationId="{AC4A256E-1022-8841-929E-D34370032604}"/>
          </ac:picMkLst>
        </pc:picChg>
      </pc:sldChg>
      <pc:sldChg chg="add">
        <pc:chgData name="Willigen, R.F. van der (Rob)" userId="b43bdd62-7b82-48e9-86cd-c7c10e260c14" providerId="ADAL" clId="{2D879C1D-F87B-4632-BDE4-B889EB103CFE}" dt="2022-11-04T08:18:36.930" v="88"/>
        <pc:sldMkLst>
          <pc:docMk/>
          <pc:sldMk cId="206633739" sldId="1588"/>
        </pc:sldMkLst>
      </pc:sldChg>
      <pc:sldChg chg="add">
        <pc:chgData name="Willigen, R.F. van der (Rob)" userId="b43bdd62-7b82-48e9-86cd-c7c10e260c14" providerId="ADAL" clId="{2D879C1D-F87B-4632-BDE4-B889EB103CFE}" dt="2022-11-04T08:18:36.930" v="88"/>
        <pc:sldMkLst>
          <pc:docMk/>
          <pc:sldMk cId="949839666" sldId="1711"/>
        </pc:sldMkLst>
      </pc:sldChg>
      <pc:sldChg chg="add">
        <pc:chgData name="Willigen, R.F. van der (Rob)" userId="b43bdd62-7b82-48e9-86cd-c7c10e260c14" providerId="ADAL" clId="{2D879C1D-F87B-4632-BDE4-B889EB103CFE}" dt="2022-11-04T08:18:36.930" v="88"/>
        <pc:sldMkLst>
          <pc:docMk/>
          <pc:sldMk cId="924760860" sldId="1712"/>
        </pc:sldMkLst>
      </pc:sldChg>
      <pc:sldChg chg="add">
        <pc:chgData name="Willigen, R.F. van der (Rob)" userId="b43bdd62-7b82-48e9-86cd-c7c10e260c14" providerId="ADAL" clId="{2D879C1D-F87B-4632-BDE4-B889EB103CFE}" dt="2022-11-04T08:18:36.930" v="88"/>
        <pc:sldMkLst>
          <pc:docMk/>
          <pc:sldMk cId="2135213992" sldId="1714"/>
        </pc:sldMkLst>
      </pc:sldChg>
    </pc:docChg>
  </pc:docChgLst>
  <pc:docChgLst>
    <pc:chgData name="Willigen, R.F. van der (Rob)" userId="b43bdd62-7b82-48e9-86cd-c7c10e260c14" providerId="ADAL" clId="{8CC1221C-8680-4689-8464-0BEDA949554D}"/>
    <pc:docChg chg="undo custSel addSld delSld modSld sldOrd">
      <pc:chgData name="Willigen, R.F. van der (Rob)" userId="b43bdd62-7b82-48e9-86cd-c7c10e260c14" providerId="ADAL" clId="{8CC1221C-8680-4689-8464-0BEDA949554D}" dt="2023-11-01T15:15:09.370" v="1240" actId="47"/>
      <pc:docMkLst>
        <pc:docMk/>
      </pc:docMkLst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0" sldId="272"/>
        </pc:sldMkLst>
      </pc:sldChg>
      <pc:sldChg chg="add">
        <pc:chgData name="Willigen, R.F. van der (Rob)" userId="b43bdd62-7b82-48e9-86cd-c7c10e260c14" providerId="ADAL" clId="{8CC1221C-8680-4689-8464-0BEDA949554D}" dt="2023-11-01T15:08:36.096" v="1235"/>
        <pc:sldMkLst>
          <pc:docMk/>
          <pc:sldMk cId="80034838" sldId="317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333422211" sldId="331"/>
        </pc:sldMkLst>
      </pc:sldChg>
      <pc:sldChg chg="add">
        <pc:chgData name="Willigen, R.F. van der (Rob)" userId="b43bdd62-7b82-48e9-86cd-c7c10e260c14" providerId="ADAL" clId="{8CC1221C-8680-4689-8464-0BEDA949554D}" dt="2023-11-01T15:08:12.142" v="1234"/>
        <pc:sldMkLst>
          <pc:docMk/>
          <pc:sldMk cId="0" sldId="345"/>
        </pc:sldMkLst>
      </pc:sldChg>
      <pc:sldChg chg="addSp delSp modSp mod">
        <pc:chgData name="Willigen, R.F. van der (Rob)" userId="b43bdd62-7b82-48e9-86cd-c7c10e260c14" providerId="ADAL" clId="{8CC1221C-8680-4689-8464-0BEDA949554D}" dt="2023-11-01T12:05:46.663" v="149" actId="1076"/>
        <pc:sldMkLst>
          <pc:docMk/>
          <pc:sldMk cId="454509505" sldId="1445"/>
        </pc:sldMkLst>
        <pc:spChg chg="del">
          <ac:chgData name="Willigen, R.F. van der (Rob)" userId="b43bdd62-7b82-48e9-86cd-c7c10e260c14" providerId="ADAL" clId="{8CC1221C-8680-4689-8464-0BEDA949554D}" dt="2023-11-01T12:02:31.934" v="22" actId="478"/>
          <ac:spMkLst>
            <pc:docMk/>
            <pc:sldMk cId="454509505" sldId="1445"/>
            <ac:spMk id="2" creationId="{C7454B00-DC2E-E409-5E22-645778509EE1}"/>
          </ac:spMkLst>
        </pc:spChg>
        <pc:spChg chg="mod">
          <ac:chgData name="Willigen, R.F. van der (Rob)" userId="b43bdd62-7b82-48e9-86cd-c7c10e260c14" providerId="ADAL" clId="{8CC1221C-8680-4689-8464-0BEDA949554D}" dt="2023-11-01T12:02:04.166" v="13" actId="20577"/>
          <ac:spMkLst>
            <pc:docMk/>
            <pc:sldMk cId="454509505" sldId="1445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8CC1221C-8680-4689-8464-0BEDA949554D}" dt="2023-11-01T12:05:46.663" v="149" actId="1076"/>
          <ac:spMkLst>
            <pc:docMk/>
            <pc:sldMk cId="454509505" sldId="1445"/>
            <ac:spMk id="11" creationId="{FA0B4F31-DD84-46B1-AF5E-F3EEF4B3B3C0}"/>
          </ac:spMkLst>
        </pc:spChg>
        <pc:spChg chg="del">
          <ac:chgData name="Willigen, R.F. van der (Rob)" userId="b43bdd62-7b82-48e9-86cd-c7c10e260c14" providerId="ADAL" clId="{8CC1221C-8680-4689-8464-0BEDA949554D}" dt="2023-11-01T12:02:29.284" v="21" actId="478"/>
          <ac:spMkLst>
            <pc:docMk/>
            <pc:sldMk cId="454509505" sldId="1445"/>
            <ac:spMk id="13" creationId="{134E859A-5E1F-7D86-98D4-D649C9D32984}"/>
          </ac:spMkLst>
        </pc:spChg>
        <pc:picChg chg="del">
          <ac:chgData name="Willigen, R.F. van der (Rob)" userId="b43bdd62-7b82-48e9-86cd-c7c10e260c14" providerId="ADAL" clId="{8CC1221C-8680-4689-8464-0BEDA949554D}" dt="2023-11-01T12:02:26.738" v="20" actId="478"/>
          <ac:picMkLst>
            <pc:docMk/>
            <pc:sldMk cId="454509505" sldId="1445"/>
            <ac:picMk id="9" creationId="{499E8BE3-0B2E-86E9-1AFE-4EDF62042AB4}"/>
          </ac:picMkLst>
        </pc:picChg>
        <pc:picChg chg="add del">
          <ac:chgData name="Willigen, R.F. van der (Rob)" userId="b43bdd62-7b82-48e9-86cd-c7c10e260c14" providerId="ADAL" clId="{8CC1221C-8680-4689-8464-0BEDA949554D}" dt="2023-11-01T12:02:39.407" v="24" actId="478"/>
          <ac:picMkLst>
            <pc:docMk/>
            <pc:sldMk cId="454509505" sldId="1445"/>
            <ac:picMk id="10" creationId="{151C03E5-7824-2969-7FC7-4D3F54290209}"/>
          </ac:picMkLst>
        </pc:picChg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0" sldId="1772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504408622" sldId="1774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788515174" sldId="1776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1001923888" sldId="1802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4236726269" sldId="1807"/>
        </pc:sldMkLst>
      </pc:sldChg>
      <pc:sldChg chg="modSp mod">
        <pc:chgData name="Willigen, R.F. van der (Rob)" userId="b43bdd62-7b82-48e9-86cd-c7c10e260c14" providerId="ADAL" clId="{8CC1221C-8680-4689-8464-0BEDA949554D}" dt="2023-11-01T12:19:54.814" v="608" actId="1076"/>
        <pc:sldMkLst>
          <pc:docMk/>
          <pc:sldMk cId="3474650496" sldId="1813"/>
        </pc:sldMkLst>
        <pc:spChg chg="mod">
          <ac:chgData name="Willigen, R.F. van der (Rob)" userId="b43bdd62-7b82-48e9-86cd-c7c10e260c14" providerId="ADAL" clId="{8CC1221C-8680-4689-8464-0BEDA949554D}" dt="2023-11-01T12:19:54.814" v="608" actId="1076"/>
          <ac:spMkLst>
            <pc:docMk/>
            <pc:sldMk cId="3474650496" sldId="1813"/>
            <ac:spMk id="7" creationId="{18249DE6-4D3B-3D9B-0468-74BE425BF5D0}"/>
          </ac:spMkLst>
        </pc:spChg>
        <pc:grpChg chg="mod">
          <ac:chgData name="Willigen, R.F. van der (Rob)" userId="b43bdd62-7b82-48e9-86cd-c7c10e260c14" providerId="ADAL" clId="{8CC1221C-8680-4689-8464-0BEDA949554D}" dt="2023-11-01T12:19:51.071" v="607" actId="14100"/>
          <ac:grpSpMkLst>
            <pc:docMk/>
            <pc:sldMk cId="3474650496" sldId="1813"/>
            <ac:grpSpMk id="3" creationId="{13D9D760-F98C-9505-2AB2-931B2E0FDBE7}"/>
          </ac:grpSpMkLst>
        </pc:grpChg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687373036" sldId="1823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914364485" sldId="1835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1587906360" sldId="1838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996349909" sldId="1852"/>
        </pc:sldMkLst>
      </pc:sldChg>
      <pc:sldChg chg="del">
        <pc:chgData name="Willigen, R.F. van der (Rob)" userId="b43bdd62-7b82-48e9-86cd-c7c10e260c14" providerId="ADAL" clId="{8CC1221C-8680-4689-8464-0BEDA949554D}" dt="2023-11-01T12:07:42.987" v="151" actId="47"/>
        <pc:sldMkLst>
          <pc:docMk/>
          <pc:sldMk cId="3780641136" sldId="1861"/>
        </pc:sldMkLst>
      </pc:sldChg>
      <pc:sldChg chg="ord">
        <pc:chgData name="Willigen, R.F. van der (Rob)" userId="b43bdd62-7b82-48e9-86cd-c7c10e260c14" providerId="ADAL" clId="{8CC1221C-8680-4689-8464-0BEDA949554D}" dt="2023-11-01T12:11:30.835" v="345"/>
        <pc:sldMkLst>
          <pc:docMk/>
          <pc:sldMk cId="2997912226" sldId="1864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609960632" sldId="1869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980211802" sldId="1871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726243270" sldId="1873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457018506" sldId="1875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4098200422" sldId="1877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094548638" sldId="1878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458380819" sldId="1898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17844564" sldId="1900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557362059" sldId="1901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64678054" sldId="1903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295690303" sldId="1904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590690114" sldId="1907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938264111" sldId="1908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599922303" sldId="1910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1035005200" sldId="1911"/>
        </pc:sldMkLst>
      </pc:sldChg>
      <pc:sldChg chg="modSp mod">
        <pc:chgData name="Willigen, R.F. van der (Rob)" userId="b43bdd62-7b82-48e9-86cd-c7c10e260c14" providerId="ADAL" clId="{8CC1221C-8680-4689-8464-0BEDA949554D}" dt="2023-11-01T12:23:57.950" v="688" actId="1076"/>
        <pc:sldMkLst>
          <pc:docMk/>
          <pc:sldMk cId="739956028" sldId="1912"/>
        </pc:sldMkLst>
        <pc:spChg chg="mod">
          <ac:chgData name="Willigen, R.F. van der (Rob)" userId="b43bdd62-7b82-48e9-86cd-c7c10e260c14" providerId="ADAL" clId="{8CC1221C-8680-4689-8464-0BEDA949554D}" dt="2023-11-01T12:23:57.950" v="688" actId="1076"/>
          <ac:spMkLst>
            <pc:docMk/>
            <pc:sldMk cId="739956028" sldId="1912"/>
            <ac:spMk id="3" creationId="{00000000-0000-0000-0000-000000000000}"/>
          </ac:spMkLst>
        </pc:spChg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597975272" sldId="1913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910613373" sldId="1914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405099017" sldId="1915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1268587868" sldId="1916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51465107" sldId="1917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424001269" sldId="1918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981538841" sldId="1919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691354258" sldId="1920"/>
        </pc:sldMkLst>
      </pc:sldChg>
      <pc:sldChg chg="modSp add del mod">
        <pc:chgData name="Willigen, R.F. van der (Rob)" userId="b43bdd62-7b82-48e9-86cd-c7c10e260c14" providerId="ADAL" clId="{8CC1221C-8680-4689-8464-0BEDA949554D}" dt="2023-11-01T14:04:58.058" v="1223" actId="20577"/>
        <pc:sldMkLst>
          <pc:docMk/>
          <pc:sldMk cId="711703970" sldId="1922"/>
        </pc:sldMkLst>
        <pc:spChg chg="mod">
          <ac:chgData name="Willigen, R.F. van der (Rob)" userId="b43bdd62-7b82-48e9-86cd-c7c10e260c14" providerId="ADAL" clId="{8CC1221C-8680-4689-8464-0BEDA949554D}" dt="2023-11-01T13:41:31.181" v="915" actId="20577"/>
          <ac:spMkLst>
            <pc:docMk/>
            <pc:sldMk cId="711703970" sldId="1922"/>
            <ac:spMk id="3" creationId="{D0567E5B-3163-5E0C-6FA3-CC1E29E5D2B0}"/>
          </ac:spMkLst>
        </pc:spChg>
        <pc:spChg chg="mod">
          <ac:chgData name="Willigen, R.F. van der (Rob)" userId="b43bdd62-7b82-48e9-86cd-c7c10e260c14" providerId="ADAL" clId="{8CC1221C-8680-4689-8464-0BEDA949554D}" dt="2023-11-01T14:04:58.058" v="1223" actId="20577"/>
          <ac:spMkLst>
            <pc:docMk/>
            <pc:sldMk cId="711703970" sldId="1922"/>
            <ac:spMk id="5" creationId="{2B7E5F99-E4B2-3484-BE9C-B5CBCB55F70A}"/>
          </ac:spMkLst>
        </pc:spChg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824482352" sldId="1931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50491618" sldId="1932"/>
        </pc:sldMkLst>
      </pc:sldChg>
      <pc:sldChg chg="modSp mod ord">
        <pc:chgData name="Willigen, R.F. van der (Rob)" userId="b43bdd62-7b82-48e9-86cd-c7c10e260c14" providerId="ADAL" clId="{8CC1221C-8680-4689-8464-0BEDA949554D}" dt="2023-11-01T12:14:30.522" v="480" actId="20577"/>
        <pc:sldMkLst>
          <pc:docMk/>
          <pc:sldMk cId="1156273310" sldId="1935"/>
        </pc:sldMkLst>
        <pc:spChg chg="mod">
          <ac:chgData name="Willigen, R.F. van der (Rob)" userId="b43bdd62-7b82-48e9-86cd-c7c10e260c14" providerId="ADAL" clId="{8CC1221C-8680-4689-8464-0BEDA949554D}" dt="2023-11-01T12:14:30.522" v="480" actId="20577"/>
          <ac:spMkLst>
            <pc:docMk/>
            <pc:sldMk cId="1156273310" sldId="1935"/>
            <ac:spMk id="7" creationId="{E264C3F4-6E9A-5082-FDEF-253114A18949}"/>
          </ac:spMkLst>
        </pc:spChg>
      </pc:sldChg>
      <pc:sldChg chg="ord">
        <pc:chgData name="Willigen, R.F. van der (Rob)" userId="b43bdd62-7b82-48e9-86cd-c7c10e260c14" providerId="ADAL" clId="{8CC1221C-8680-4689-8464-0BEDA949554D}" dt="2023-11-01T12:11:32.660" v="347"/>
        <pc:sldMkLst>
          <pc:docMk/>
          <pc:sldMk cId="3967285276" sldId="1936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506281767" sldId="1938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782009186" sldId="1939"/>
        </pc:sldMkLst>
      </pc:sldChg>
      <pc:sldChg chg="add">
        <pc:chgData name="Willigen, R.F. van der (Rob)" userId="b43bdd62-7b82-48e9-86cd-c7c10e260c14" providerId="ADAL" clId="{8CC1221C-8680-4689-8464-0BEDA949554D}" dt="2023-11-01T12:31:04.114" v="689"/>
        <pc:sldMkLst>
          <pc:docMk/>
          <pc:sldMk cId="3799599723" sldId="1940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538182378" sldId="1941"/>
        </pc:sldMkLst>
      </pc:sldChg>
      <pc:sldChg chg="del">
        <pc:chgData name="Willigen, R.F. van der (Rob)" userId="b43bdd62-7b82-48e9-86cd-c7c10e260c14" providerId="ADAL" clId="{8CC1221C-8680-4689-8464-0BEDA949554D}" dt="2023-11-01T12:06:18.215" v="150" actId="47"/>
        <pc:sldMkLst>
          <pc:docMk/>
          <pc:sldMk cId="1022086354" sldId="1956"/>
        </pc:sldMkLst>
      </pc:sldChg>
      <pc:sldChg chg="add">
        <pc:chgData name="Willigen, R.F. van der (Rob)" userId="b43bdd62-7b82-48e9-86cd-c7c10e260c14" providerId="ADAL" clId="{8CC1221C-8680-4689-8464-0BEDA949554D}" dt="2023-11-01T12:31:04.114" v="689"/>
        <pc:sldMkLst>
          <pc:docMk/>
          <pc:sldMk cId="1345911518" sldId="1959"/>
        </pc:sldMkLst>
      </pc:sldChg>
      <pc:sldChg chg="del">
        <pc:chgData name="Willigen, R.F. van der (Rob)" userId="b43bdd62-7b82-48e9-86cd-c7c10e260c14" providerId="ADAL" clId="{8CC1221C-8680-4689-8464-0BEDA949554D}" dt="2023-11-01T12:07:42.987" v="151" actId="47"/>
        <pc:sldMkLst>
          <pc:docMk/>
          <pc:sldMk cId="2355962246" sldId="1959"/>
        </pc:sldMkLst>
      </pc:sldChg>
      <pc:sldChg chg="add">
        <pc:chgData name="Willigen, R.F. van der (Rob)" userId="b43bdd62-7b82-48e9-86cd-c7c10e260c14" providerId="ADAL" clId="{8CC1221C-8680-4689-8464-0BEDA949554D}" dt="2023-11-01T12:31:04.114" v="689"/>
        <pc:sldMkLst>
          <pc:docMk/>
          <pc:sldMk cId="2052959113" sldId="1962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1720877482" sldId="1963"/>
        </pc:sldMkLst>
      </pc:sldChg>
      <pc:sldChg chg="del">
        <pc:chgData name="Willigen, R.F. van der (Rob)" userId="b43bdd62-7b82-48e9-86cd-c7c10e260c14" providerId="ADAL" clId="{8CC1221C-8680-4689-8464-0BEDA949554D}" dt="2023-11-01T12:07:53.052" v="152" actId="47"/>
        <pc:sldMkLst>
          <pc:docMk/>
          <pc:sldMk cId="2783246361" sldId="1966"/>
        </pc:sldMkLst>
      </pc:sldChg>
      <pc:sldChg chg="del">
        <pc:chgData name="Willigen, R.F. van der (Rob)" userId="b43bdd62-7b82-48e9-86cd-c7c10e260c14" providerId="ADAL" clId="{8CC1221C-8680-4689-8464-0BEDA949554D}" dt="2023-11-01T12:07:53.052" v="152" actId="47"/>
        <pc:sldMkLst>
          <pc:docMk/>
          <pc:sldMk cId="1921476098" sldId="1968"/>
        </pc:sldMkLst>
      </pc:sldChg>
      <pc:sldChg chg="del">
        <pc:chgData name="Willigen, R.F. van der (Rob)" userId="b43bdd62-7b82-48e9-86cd-c7c10e260c14" providerId="ADAL" clId="{8CC1221C-8680-4689-8464-0BEDA949554D}" dt="2023-11-01T12:07:53.052" v="152" actId="47"/>
        <pc:sldMkLst>
          <pc:docMk/>
          <pc:sldMk cId="2228814664" sldId="1972"/>
        </pc:sldMkLst>
      </pc:sldChg>
      <pc:sldChg chg="del">
        <pc:chgData name="Willigen, R.F. van der (Rob)" userId="b43bdd62-7b82-48e9-86cd-c7c10e260c14" providerId="ADAL" clId="{8CC1221C-8680-4689-8464-0BEDA949554D}" dt="2023-11-01T12:07:42.987" v="151" actId="47"/>
        <pc:sldMkLst>
          <pc:docMk/>
          <pc:sldMk cId="2309398678" sldId="1973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745606269" sldId="1979"/>
        </pc:sldMkLst>
      </pc:sldChg>
      <pc:sldChg chg="del">
        <pc:chgData name="Willigen, R.F. van der (Rob)" userId="b43bdd62-7b82-48e9-86cd-c7c10e260c14" providerId="ADAL" clId="{8CC1221C-8680-4689-8464-0BEDA949554D}" dt="2023-11-01T12:07:53.052" v="152" actId="47"/>
        <pc:sldMkLst>
          <pc:docMk/>
          <pc:sldMk cId="3874990387" sldId="1980"/>
        </pc:sldMkLst>
      </pc:sldChg>
      <pc:sldChg chg="add">
        <pc:chgData name="Willigen, R.F. van der (Rob)" userId="b43bdd62-7b82-48e9-86cd-c7c10e260c14" providerId="ADAL" clId="{8CC1221C-8680-4689-8464-0BEDA949554D}" dt="2023-11-01T12:34:17.637" v="690"/>
        <pc:sldMkLst>
          <pc:docMk/>
          <pc:sldMk cId="3791153019" sldId="1981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597165944" sldId="1982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146585510" sldId="1983"/>
        </pc:sldMkLst>
      </pc:sldChg>
      <pc:sldChg chg="del">
        <pc:chgData name="Willigen, R.F. van der (Rob)" userId="b43bdd62-7b82-48e9-86cd-c7c10e260c14" providerId="ADAL" clId="{8CC1221C-8680-4689-8464-0BEDA949554D}" dt="2023-11-01T12:07:53.052" v="152" actId="47"/>
        <pc:sldMkLst>
          <pc:docMk/>
          <pc:sldMk cId="3144809320" sldId="1983"/>
        </pc:sldMkLst>
      </pc:sldChg>
      <pc:sldChg chg="modSp mod">
        <pc:chgData name="Willigen, R.F. van der (Rob)" userId="b43bdd62-7b82-48e9-86cd-c7c10e260c14" providerId="ADAL" clId="{8CC1221C-8680-4689-8464-0BEDA949554D}" dt="2023-11-01T12:14:00.185" v="468" actId="790"/>
        <pc:sldMkLst>
          <pc:docMk/>
          <pc:sldMk cId="293356071" sldId="1984"/>
        </pc:sldMkLst>
        <pc:spChg chg="mod">
          <ac:chgData name="Willigen, R.F. van der (Rob)" userId="b43bdd62-7b82-48e9-86cd-c7c10e260c14" providerId="ADAL" clId="{8CC1221C-8680-4689-8464-0BEDA949554D}" dt="2023-11-01T12:14:00.185" v="468" actId="790"/>
          <ac:spMkLst>
            <pc:docMk/>
            <pc:sldMk cId="293356071" sldId="1984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8CC1221C-8680-4689-8464-0BEDA949554D}" dt="2023-11-01T12:13:33.007" v="465" actId="14100"/>
          <ac:grpSpMkLst>
            <pc:docMk/>
            <pc:sldMk cId="293356071" sldId="1984"/>
            <ac:grpSpMk id="4" creationId="{00000000-0000-0000-0000-000000000000}"/>
          </ac:grpSpMkLst>
        </pc:grpChg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0" sldId="1985"/>
        </pc:sldMkLst>
      </pc:sldChg>
      <pc:sldChg chg="del">
        <pc:chgData name="Willigen, R.F. van der (Rob)" userId="b43bdd62-7b82-48e9-86cd-c7c10e260c14" providerId="ADAL" clId="{8CC1221C-8680-4689-8464-0BEDA949554D}" dt="2023-11-01T12:07:53.052" v="152" actId="47"/>
        <pc:sldMkLst>
          <pc:docMk/>
          <pc:sldMk cId="4021045386" sldId="1987"/>
        </pc:sldMkLst>
      </pc:sldChg>
      <pc:sldChg chg="del">
        <pc:chgData name="Willigen, R.F. van der (Rob)" userId="b43bdd62-7b82-48e9-86cd-c7c10e260c14" providerId="ADAL" clId="{8CC1221C-8680-4689-8464-0BEDA949554D}" dt="2023-11-01T12:07:53.052" v="152" actId="47"/>
        <pc:sldMkLst>
          <pc:docMk/>
          <pc:sldMk cId="3120627163" sldId="1991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1276938830" sldId="1992"/>
        </pc:sldMkLst>
      </pc:sldChg>
      <pc:sldChg chg="del">
        <pc:chgData name="Willigen, R.F. van der (Rob)" userId="b43bdd62-7b82-48e9-86cd-c7c10e260c14" providerId="ADAL" clId="{8CC1221C-8680-4689-8464-0BEDA949554D}" dt="2023-11-01T12:07:42.987" v="151" actId="47"/>
        <pc:sldMkLst>
          <pc:docMk/>
          <pc:sldMk cId="1806392458" sldId="1992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238880106" sldId="1993"/>
        </pc:sldMkLst>
      </pc:sldChg>
      <pc:sldChg chg="del">
        <pc:chgData name="Willigen, R.F. van der (Rob)" userId="b43bdd62-7b82-48e9-86cd-c7c10e260c14" providerId="ADAL" clId="{8CC1221C-8680-4689-8464-0BEDA949554D}" dt="2023-11-01T12:07:53.052" v="152" actId="47"/>
        <pc:sldMkLst>
          <pc:docMk/>
          <pc:sldMk cId="3404388238" sldId="1993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751210631" sldId="1994"/>
        </pc:sldMkLst>
      </pc:sldChg>
      <pc:sldChg chg="del">
        <pc:chgData name="Willigen, R.F. van der (Rob)" userId="b43bdd62-7b82-48e9-86cd-c7c10e260c14" providerId="ADAL" clId="{8CC1221C-8680-4689-8464-0BEDA949554D}" dt="2023-11-01T12:07:53.052" v="152" actId="47"/>
        <pc:sldMkLst>
          <pc:docMk/>
          <pc:sldMk cId="1821547965" sldId="1995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23640919" sldId="1997"/>
        </pc:sldMkLst>
      </pc:sldChg>
      <pc:sldChg chg="del">
        <pc:chgData name="Willigen, R.F. van der (Rob)" userId="b43bdd62-7b82-48e9-86cd-c7c10e260c14" providerId="ADAL" clId="{8CC1221C-8680-4689-8464-0BEDA949554D}" dt="2023-11-01T12:07:42.987" v="151" actId="47"/>
        <pc:sldMkLst>
          <pc:docMk/>
          <pc:sldMk cId="3960494341" sldId="1997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3928399175" sldId="1998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1730383901" sldId="1999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2081298573" sldId="2000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1419222892" sldId="2001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1869243703" sldId="2002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1375534003" sldId="2003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653605927" sldId="2004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965447764" sldId="2005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1673339219" sldId="2006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4009749211" sldId="2007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2905310073" sldId="2009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94033978" sldId="2010"/>
        </pc:sldMkLst>
      </pc:sldChg>
      <pc:sldChg chg="modSp mod">
        <pc:chgData name="Willigen, R.F. van der (Rob)" userId="b43bdd62-7b82-48e9-86cd-c7c10e260c14" providerId="ADAL" clId="{8CC1221C-8680-4689-8464-0BEDA949554D}" dt="2023-11-01T12:17:21.375" v="562" actId="14100"/>
        <pc:sldMkLst>
          <pc:docMk/>
          <pc:sldMk cId="1658287487" sldId="2011"/>
        </pc:sldMkLst>
        <pc:spChg chg="mod">
          <ac:chgData name="Willigen, R.F. van der (Rob)" userId="b43bdd62-7b82-48e9-86cd-c7c10e260c14" providerId="ADAL" clId="{8CC1221C-8680-4689-8464-0BEDA949554D}" dt="2023-11-01T12:17:16.087" v="560" actId="1076"/>
          <ac:spMkLst>
            <pc:docMk/>
            <pc:sldMk cId="1658287487" sldId="2011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8CC1221C-8680-4689-8464-0BEDA949554D}" dt="2023-11-01T12:17:21.375" v="562" actId="14100"/>
          <ac:grpSpMkLst>
            <pc:docMk/>
            <pc:sldMk cId="1658287487" sldId="2011"/>
            <ac:grpSpMk id="4" creationId="{00000000-0000-0000-0000-000000000000}"/>
          </ac:grpSpMkLst>
        </pc:grpChg>
      </pc:sldChg>
      <pc:sldChg chg="del">
        <pc:chgData name="Willigen, R.F. van der (Rob)" userId="b43bdd62-7b82-48e9-86cd-c7c10e260c14" providerId="ADAL" clId="{8CC1221C-8680-4689-8464-0BEDA949554D}" dt="2023-11-01T12:19:02.543" v="602" actId="47"/>
        <pc:sldMkLst>
          <pc:docMk/>
          <pc:sldMk cId="2737399939" sldId="2017"/>
        </pc:sldMkLst>
      </pc:sldChg>
      <pc:sldChg chg="del">
        <pc:chgData name="Willigen, R.F. van der (Rob)" userId="b43bdd62-7b82-48e9-86cd-c7c10e260c14" providerId="ADAL" clId="{8CC1221C-8680-4689-8464-0BEDA949554D}" dt="2023-11-01T12:19:03.310" v="603" actId="47"/>
        <pc:sldMkLst>
          <pc:docMk/>
          <pc:sldMk cId="4282199978" sldId="2018"/>
        </pc:sldMkLst>
      </pc:sldChg>
      <pc:sldChg chg="del">
        <pc:chgData name="Willigen, R.F. van der (Rob)" userId="b43bdd62-7b82-48e9-86cd-c7c10e260c14" providerId="ADAL" clId="{8CC1221C-8680-4689-8464-0BEDA949554D}" dt="2023-11-01T12:22:13.289" v="609" actId="47"/>
        <pc:sldMkLst>
          <pc:docMk/>
          <pc:sldMk cId="4287395421" sldId="2020"/>
        </pc:sldMkLst>
      </pc:sldChg>
      <pc:sldChg chg="addSp modSp mod ord">
        <pc:chgData name="Willigen, R.F. van der (Rob)" userId="b43bdd62-7b82-48e9-86cd-c7c10e260c14" providerId="ADAL" clId="{8CC1221C-8680-4689-8464-0BEDA949554D}" dt="2023-11-01T12:18:51.191" v="601" actId="1076"/>
        <pc:sldMkLst>
          <pc:docMk/>
          <pc:sldMk cId="4045131426" sldId="2021"/>
        </pc:sldMkLst>
        <pc:spChg chg="add mod">
          <ac:chgData name="Willigen, R.F. van der (Rob)" userId="b43bdd62-7b82-48e9-86cd-c7c10e260c14" providerId="ADAL" clId="{8CC1221C-8680-4689-8464-0BEDA949554D}" dt="2023-11-01T12:18:51.191" v="601" actId="1076"/>
          <ac:spMkLst>
            <pc:docMk/>
            <pc:sldMk cId="4045131426" sldId="2021"/>
            <ac:spMk id="2" creationId="{E9BEC23B-364D-FA11-A7F5-DC66FE1BD7F4}"/>
          </ac:spMkLst>
        </pc:spChg>
        <pc:spChg chg="mod">
          <ac:chgData name="Willigen, R.F. van der (Rob)" userId="b43bdd62-7b82-48e9-86cd-c7c10e260c14" providerId="ADAL" clId="{8CC1221C-8680-4689-8464-0BEDA949554D}" dt="2023-11-01T12:15:55.480" v="501" actId="14100"/>
          <ac:spMkLst>
            <pc:docMk/>
            <pc:sldMk cId="4045131426" sldId="2021"/>
            <ac:spMk id="5" creationId="{1AC681A2-4932-877B-7700-14C2DAA268F0}"/>
          </ac:spMkLst>
        </pc:spChg>
        <pc:spChg chg="mod">
          <ac:chgData name="Willigen, R.F. van der (Rob)" userId="b43bdd62-7b82-48e9-86cd-c7c10e260c14" providerId="ADAL" clId="{8CC1221C-8680-4689-8464-0BEDA949554D}" dt="2023-11-01T12:15:48.215" v="499" actId="14100"/>
          <ac:spMkLst>
            <pc:docMk/>
            <pc:sldMk cId="4045131426" sldId="2021"/>
            <ac:spMk id="9" creationId="{B07D0F75-0FB7-2716-C2D6-C8D9DA37DE06}"/>
          </ac:spMkLst>
        </pc:spChg>
        <pc:grpChg chg="mod">
          <ac:chgData name="Willigen, R.F. van der (Rob)" userId="b43bdd62-7b82-48e9-86cd-c7c10e260c14" providerId="ADAL" clId="{8CC1221C-8680-4689-8464-0BEDA949554D}" dt="2023-11-01T12:15:39.879" v="497" actId="14100"/>
          <ac:grpSpMkLst>
            <pc:docMk/>
            <pc:sldMk cId="4045131426" sldId="2021"/>
            <ac:grpSpMk id="6" creationId="{EBD092A4-4706-DA30-5DCA-584F26C8FD87}"/>
          </ac:grpSpMkLst>
        </pc:grpChg>
        <pc:picChg chg="mod">
          <ac:chgData name="Willigen, R.F. van der (Rob)" userId="b43bdd62-7b82-48e9-86cd-c7c10e260c14" providerId="ADAL" clId="{8CC1221C-8680-4689-8464-0BEDA949554D}" dt="2023-11-01T12:15:51.216" v="500" actId="1076"/>
          <ac:picMkLst>
            <pc:docMk/>
            <pc:sldMk cId="4045131426" sldId="2021"/>
            <ac:picMk id="13314" creationId="{7220507B-E63A-161D-CC73-8009DCCB3AF1}"/>
          </ac:picMkLst>
        </pc:picChg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2500261392" sldId="2022"/>
        </pc:sldMkLst>
      </pc:sldChg>
      <pc:sldChg chg="del">
        <pc:chgData name="Willigen, R.F. van der (Rob)" userId="b43bdd62-7b82-48e9-86cd-c7c10e260c14" providerId="ADAL" clId="{8CC1221C-8680-4689-8464-0BEDA949554D}" dt="2023-11-01T12:37:49.684" v="824" actId="47"/>
        <pc:sldMkLst>
          <pc:docMk/>
          <pc:sldMk cId="1426449489" sldId="2023"/>
        </pc:sldMkLst>
      </pc:sldChg>
      <pc:sldChg chg="modSp add mod ord">
        <pc:chgData name="Willigen, R.F. van der (Rob)" userId="b43bdd62-7b82-48e9-86cd-c7c10e260c14" providerId="ADAL" clId="{8CC1221C-8680-4689-8464-0BEDA949554D}" dt="2023-11-01T12:08:58.511" v="196" actId="14100"/>
        <pc:sldMkLst>
          <pc:docMk/>
          <pc:sldMk cId="1887895933" sldId="2025"/>
        </pc:sldMkLst>
        <pc:spChg chg="mod">
          <ac:chgData name="Willigen, R.F. van der (Rob)" userId="b43bdd62-7b82-48e9-86cd-c7c10e260c14" providerId="ADAL" clId="{8CC1221C-8680-4689-8464-0BEDA949554D}" dt="2023-11-01T12:08:53.675" v="195" actId="20577"/>
          <ac:spMkLst>
            <pc:docMk/>
            <pc:sldMk cId="1887895933" sldId="2025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8CC1221C-8680-4689-8464-0BEDA949554D}" dt="2023-11-01T12:08:58.511" v="196" actId="14100"/>
          <ac:grpSpMkLst>
            <pc:docMk/>
            <pc:sldMk cId="1887895933" sldId="2025"/>
            <ac:grpSpMk id="4" creationId="{00000000-0000-0000-0000-000000000000}"/>
          </ac:grpSpMkLst>
        </pc:grpChg>
      </pc:sldChg>
      <pc:sldChg chg="add">
        <pc:chgData name="Willigen, R.F. van der (Rob)" userId="b43bdd62-7b82-48e9-86cd-c7c10e260c14" providerId="ADAL" clId="{8CC1221C-8680-4689-8464-0BEDA949554D}" dt="2023-11-01T12:31:04.114" v="689"/>
        <pc:sldMkLst>
          <pc:docMk/>
          <pc:sldMk cId="3070093502" sldId="2026"/>
        </pc:sldMkLst>
      </pc:sldChg>
      <pc:sldChg chg="modSp add mod">
        <pc:chgData name="Willigen, R.F. van der (Rob)" userId="b43bdd62-7b82-48e9-86cd-c7c10e260c14" providerId="ADAL" clId="{8CC1221C-8680-4689-8464-0BEDA949554D}" dt="2023-11-01T14:05:23.304" v="1227" actId="20577"/>
        <pc:sldMkLst>
          <pc:docMk/>
          <pc:sldMk cId="2861532521" sldId="2027"/>
        </pc:sldMkLst>
        <pc:spChg chg="mod">
          <ac:chgData name="Willigen, R.F. van der (Rob)" userId="b43bdd62-7b82-48e9-86cd-c7c10e260c14" providerId="ADAL" clId="{8CC1221C-8680-4689-8464-0BEDA949554D}" dt="2023-11-01T12:35:23.426" v="694" actId="207"/>
          <ac:spMkLst>
            <pc:docMk/>
            <pc:sldMk cId="2861532521" sldId="2027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8CC1221C-8680-4689-8464-0BEDA949554D}" dt="2023-11-01T14:05:23.304" v="1227" actId="20577"/>
          <ac:spMkLst>
            <pc:docMk/>
            <pc:sldMk cId="2861532521" sldId="2027"/>
            <ac:spMk id="3" creationId="{00000000-0000-0000-0000-000000000000}"/>
          </ac:spMkLst>
        </pc:spChg>
      </pc:sldChg>
      <pc:sldChg chg="add del">
        <pc:chgData name="Willigen, R.F. van der (Rob)" userId="b43bdd62-7b82-48e9-86cd-c7c10e260c14" providerId="ADAL" clId="{8CC1221C-8680-4689-8464-0BEDA949554D}" dt="2023-11-01T15:15:09.370" v="1240" actId="47"/>
        <pc:sldMkLst>
          <pc:docMk/>
          <pc:sldMk cId="3520394990" sldId="2028"/>
        </pc:sldMkLst>
      </pc:sldChg>
      <pc:sldChg chg="modSp add mod">
        <pc:chgData name="Willigen, R.F. van der (Rob)" userId="b43bdd62-7b82-48e9-86cd-c7c10e260c14" providerId="ADAL" clId="{8CC1221C-8680-4689-8464-0BEDA949554D}" dt="2023-11-01T13:26:58.711" v="859" actId="20577"/>
        <pc:sldMkLst>
          <pc:docMk/>
          <pc:sldMk cId="884516773" sldId="2029"/>
        </pc:sldMkLst>
        <pc:spChg chg="mod">
          <ac:chgData name="Willigen, R.F. van der (Rob)" userId="b43bdd62-7b82-48e9-86cd-c7c10e260c14" providerId="ADAL" clId="{8CC1221C-8680-4689-8464-0BEDA949554D}" dt="2023-11-01T13:26:58.711" v="859" actId="20577"/>
          <ac:spMkLst>
            <pc:docMk/>
            <pc:sldMk cId="884516773" sldId="2029"/>
            <ac:spMk id="3" creationId="{00000000-0000-0000-0000-000000000000}"/>
          </ac:spMkLst>
        </pc:spChg>
      </pc:sldChg>
      <pc:sldChg chg="modSp add mod ord">
        <pc:chgData name="Willigen, R.F. van der (Rob)" userId="b43bdd62-7b82-48e9-86cd-c7c10e260c14" providerId="ADAL" clId="{8CC1221C-8680-4689-8464-0BEDA949554D}" dt="2023-11-01T13:47:47.428" v="1191" actId="313"/>
        <pc:sldMkLst>
          <pc:docMk/>
          <pc:sldMk cId="1338066211" sldId="2030"/>
        </pc:sldMkLst>
        <pc:spChg chg="mod">
          <ac:chgData name="Willigen, R.F. van der (Rob)" userId="b43bdd62-7b82-48e9-86cd-c7c10e260c14" providerId="ADAL" clId="{8CC1221C-8680-4689-8464-0BEDA949554D}" dt="2023-11-01T13:46:54.916" v="1146" actId="313"/>
          <ac:spMkLst>
            <pc:docMk/>
            <pc:sldMk cId="1338066211" sldId="2030"/>
            <ac:spMk id="3" creationId="{D0567E5B-3163-5E0C-6FA3-CC1E29E5D2B0}"/>
          </ac:spMkLst>
        </pc:spChg>
        <pc:spChg chg="mod">
          <ac:chgData name="Willigen, R.F. van der (Rob)" userId="b43bdd62-7b82-48e9-86cd-c7c10e260c14" providerId="ADAL" clId="{8CC1221C-8680-4689-8464-0BEDA949554D}" dt="2023-11-01T13:47:47.428" v="1191" actId="313"/>
          <ac:spMkLst>
            <pc:docMk/>
            <pc:sldMk cId="1338066211" sldId="2030"/>
            <ac:spMk id="5" creationId="{2B7E5F99-E4B2-3484-BE9C-B5CBCB55F70A}"/>
          </ac:spMkLst>
        </pc:spChg>
      </pc:sldChg>
      <pc:sldChg chg="add del ord">
        <pc:chgData name="Willigen, R.F. van der (Rob)" userId="b43bdd62-7b82-48e9-86cd-c7c10e260c14" providerId="ADAL" clId="{8CC1221C-8680-4689-8464-0BEDA949554D}" dt="2023-11-01T15:08:41.951" v="1236" actId="47"/>
        <pc:sldMkLst>
          <pc:docMk/>
          <pc:sldMk cId="139352127" sldId="2031"/>
        </pc:sldMkLst>
      </pc:sldChg>
      <pc:sldChg chg="delSp add mod">
        <pc:chgData name="Willigen, R.F. van der (Rob)" userId="b43bdd62-7b82-48e9-86cd-c7c10e260c14" providerId="ADAL" clId="{8CC1221C-8680-4689-8464-0BEDA949554D}" dt="2023-11-01T14:06:48.528" v="1230" actId="478"/>
        <pc:sldMkLst>
          <pc:docMk/>
          <pc:sldMk cId="67489612" sldId="2032"/>
        </pc:sldMkLst>
        <pc:spChg chg="del">
          <ac:chgData name="Willigen, R.F. van der (Rob)" userId="b43bdd62-7b82-48e9-86cd-c7c10e260c14" providerId="ADAL" clId="{8CC1221C-8680-4689-8464-0BEDA949554D}" dt="2023-11-01T14:06:44.278" v="1229" actId="478"/>
          <ac:spMkLst>
            <pc:docMk/>
            <pc:sldMk cId="67489612" sldId="2032"/>
            <ac:spMk id="2" creationId="{00000000-0000-0000-0000-000000000000}"/>
          </ac:spMkLst>
        </pc:spChg>
        <pc:spChg chg="del">
          <ac:chgData name="Willigen, R.F. van der (Rob)" userId="b43bdd62-7b82-48e9-86cd-c7c10e260c14" providerId="ADAL" clId="{8CC1221C-8680-4689-8464-0BEDA949554D}" dt="2023-11-01T14:06:48.528" v="1230" actId="478"/>
          <ac:spMkLst>
            <pc:docMk/>
            <pc:sldMk cId="67489612" sldId="2032"/>
            <ac:spMk id="3" creationId="{00000000-0000-0000-0000-000000000000}"/>
          </ac:spMkLst>
        </pc:spChg>
      </pc:sldChg>
      <pc:sldChg chg="add">
        <pc:chgData name="Willigen, R.F. van der (Rob)" userId="b43bdd62-7b82-48e9-86cd-c7c10e260c14" providerId="ADAL" clId="{8CC1221C-8680-4689-8464-0BEDA949554D}" dt="2023-11-01T14:06:54.145" v="1231"/>
        <pc:sldMkLst>
          <pc:docMk/>
          <pc:sldMk cId="1392220488" sldId="2033"/>
        </pc:sldMkLst>
      </pc:sldChg>
      <pc:sldChg chg="add">
        <pc:chgData name="Willigen, R.F. van der (Rob)" userId="b43bdd62-7b82-48e9-86cd-c7c10e260c14" providerId="ADAL" clId="{8CC1221C-8680-4689-8464-0BEDA949554D}" dt="2023-11-01T14:06:54.555" v="1232"/>
        <pc:sldMkLst>
          <pc:docMk/>
          <pc:sldMk cId="423012894" sldId="2034"/>
        </pc:sldMkLst>
      </pc:sldChg>
      <pc:sldChg chg="add">
        <pc:chgData name="Willigen, R.F. van der (Rob)" userId="b43bdd62-7b82-48e9-86cd-c7c10e260c14" providerId="ADAL" clId="{8CC1221C-8680-4689-8464-0BEDA949554D}" dt="2023-11-01T14:06:54.793" v="1233"/>
        <pc:sldMkLst>
          <pc:docMk/>
          <pc:sldMk cId="209450703" sldId="2035"/>
        </pc:sldMkLst>
      </pc:sldChg>
      <pc:sldChg chg="add">
        <pc:chgData name="Willigen, R.F. van der (Rob)" userId="b43bdd62-7b82-48e9-86cd-c7c10e260c14" providerId="ADAL" clId="{8CC1221C-8680-4689-8464-0BEDA949554D}" dt="2023-11-01T15:15:01.064" v="1239"/>
        <pc:sldMkLst>
          <pc:docMk/>
          <pc:sldMk cId="3330655493" sldId="2036"/>
        </pc:sldMkLst>
      </pc:sldChg>
      <pc:sldChg chg="add del">
        <pc:chgData name="Willigen, R.F. van der (Rob)" userId="b43bdd62-7b82-48e9-86cd-c7c10e260c14" providerId="ADAL" clId="{8CC1221C-8680-4689-8464-0BEDA949554D}" dt="2023-11-01T15:14:50.588" v="1238"/>
        <pc:sldMkLst>
          <pc:docMk/>
          <pc:sldMk cId="3340979830" sldId="2036"/>
        </pc:sldMkLst>
      </pc:sldChg>
      <pc:sldChg chg="add">
        <pc:chgData name="Willigen, R.F. van der (Rob)" userId="b43bdd62-7b82-48e9-86cd-c7c10e260c14" providerId="ADAL" clId="{8CC1221C-8680-4689-8464-0BEDA949554D}" dt="2023-11-01T15:15:01.064" v="1239"/>
        <pc:sldMkLst>
          <pc:docMk/>
          <pc:sldMk cId="2121393244" sldId="2037"/>
        </pc:sldMkLst>
      </pc:sldChg>
      <pc:sldChg chg="add del">
        <pc:chgData name="Willigen, R.F. van der (Rob)" userId="b43bdd62-7b82-48e9-86cd-c7c10e260c14" providerId="ADAL" clId="{8CC1221C-8680-4689-8464-0BEDA949554D}" dt="2023-11-01T15:14:50.588" v="1238"/>
        <pc:sldMkLst>
          <pc:docMk/>
          <pc:sldMk cId="3918853292" sldId="2037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3941369171" sldId="2038"/>
        </pc:sldMkLst>
      </pc:sldChg>
      <pc:sldChg chg="add del">
        <pc:chgData name="Willigen, R.F. van der (Rob)" userId="b43bdd62-7b82-48e9-86cd-c7c10e260c14" providerId="ADAL" clId="{8CC1221C-8680-4689-8464-0BEDA949554D}" dt="2023-11-01T15:14:50.588" v="1238"/>
        <pc:sldMkLst>
          <pc:docMk/>
          <pc:sldMk cId="179774989" sldId="2039"/>
        </pc:sldMkLst>
      </pc:sldChg>
      <pc:sldChg chg="add">
        <pc:chgData name="Willigen, R.F. van der (Rob)" userId="b43bdd62-7b82-48e9-86cd-c7c10e260c14" providerId="ADAL" clId="{8CC1221C-8680-4689-8464-0BEDA949554D}" dt="2023-11-01T15:15:01.064" v="1239"/>
        <pc:sldMkLst>
          <pc:docMk/>
          <pc:sldMk cId="1267142688" sldId="2039"/>
        </pc:sldMkLst>
      </pc:sldChg>
      <pc:sldChg chg="add del">
        <pc:chgData name="Willigen, R.F. van der (Rob)" userId="b43bdd62-7b82-48e9-86cd-c7c10e260c14" providerId="ADAL" clId="{8CC1221C-8680-4689-8464-0BEDA949554D}" dt="2023-11-01T15:15:01.064" v="1239"/>
        <pc:sldMkLst>
          <pc:docMk/>
          <pc:sldMk cId="2445294228" sldId="2040"/>
        </pc:sldMkLst>
      </pc:sldChg>
    </pc:docChg>
  </pc:docChgLst>
  <pc:docChgLst>
    <pc:chgData name="Willigen, R.F. van der (Rob)" userId="b43bdd62-7b82-48e9-86cd-c7c10e260c14" providerId="ADAL" clId="{767FA869-E141-4E05-8F0D-576FBAA4C498}"/>
    <pc:docChg chg="undo custSel addSld delSld modSld sldOrd delMainMaster">
      <pc:chgData name="Willigen, R.F. van der (Rob)" userId="b43bdd62-7b82-48e9-86cd-c7c10e260c14" providerId="ADAL" clId="{767FA869-E141-4E05-8F0D-576FBAA4C498}" dt="2023-11-22T20:02:41.467" v="268" actId="1076"/>
      <pc:docMkLst>
        <pc:docMk/>
      </pc:docMkLst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0" sldId="272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80034838" sldId="317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333422211" sldId="331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896798900" sldId="332"/>
        </pc:sldMkLst>
      </pc:sldChg>
      <pc:sldChg chg="modSp mod">
        <pc:chgData name="Willigen, R.F. van der (Rob)" userId="b43bdd62-7b82-48e9-86cd-c7c10e260c14" providerId="ADAL" clId="{767FA869-E141-4E05-8F0D-576FBAA4C498}" dt="2023-11-22T19:41:43.051" v="0" actId="20577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767FA869-E141-4E05-8F0D-576FBAA4C498}" dt="2023-11-22T19:41:43.051" v="0" actId="20577"/>
          <ac:spMkLst>
            <pc:docMk/>
            <pc:sldMk cId="454509505" sldId="1445"/>
            <ac:spMk id="11" creationId="{FA0B4F31-DD84-46B1-AF5E-F3EEF4B3B3C0}"/>
          </ac:spMkLst>
        </pc:spChg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0" sldId="1772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504408622" sldId="1774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788515174" sldId="1776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1001923888" sldId="1802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4236726269" sldId="1807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687373036" sldId="1823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914364485" sldId="1835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1587906360" sldId="1838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996349909" sldId="1852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609960632" sldId="1869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324773316" sldId="1870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980211802" sldId="1871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726243270" sldId="1873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457018506" sldId="1875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4098200422" sldId="1877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094548638" sldId="1878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952752027" sldId="1879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458380819" sldId="1898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17844564" sldId="1900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557362059" sldId="1901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64678054" sldId="1903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295690303" sldId="1904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590690114" sldId="1907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938264111" sldId="1908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599922303" sldId="1910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1035005200" sldId="1911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739956028" sldId="1912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597975272" sldId="1913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910613373" sldId="1914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405099017" sldId="1915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1268587868" sldId="1916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51465107" sldId="1917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424001269" sldId="1918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981538841" sldId="1919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691354258" sldId="1920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711703970" sldId="1922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824482352" sldId="1931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50491618" sldId="1932"/>
        </pc:sldMkLst>
      </pc:sldChg>
      <pc:sldChg chg="del">
        <pc:chgData name="Willigen, R.F. van der (Rob)" userId="b43bdd62-7b82-48e9-86cd-c7c10e260c14" providerId="ADAL" clId="{767FA869-E141-4E05-8F0D-576FBAA4C498}" dt="2023-11-22T19:42:43.119" v="10" actId="47"/>
        <pc:sldMkLst>
          <pc:docMk/>
          <pc:sldMk cId="3967285276" sldId="1936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506281767" sldId="1938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782009186" sldId="1939"/>
        </pc:sldMkLst>
      </pc:sldChg>
      <pc:sldChg chg="del">
        <pc:chgData name="Willigen, R.F. van der (Rob)" userId="b43bdd62-7b82-48e9-86cd-c7c10e260c14" providerId="ADAL" clId="{767FA869-E141-4E05-8F0D-576FBAA4C498}" dt="2023-11-22T19:42:08.008" v="5" actId="47"/>
        <pc:sldMkLst>
          <pc:docMk/>
          <pc:sldMk cId="3799599723" sldId="1940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538182378" sldId="1941"/>
        </pc:sldMkLst>
      </pc:sldChg>
      <pc:sldChg chg="del">
        <pc:chgData name="Willigen, R.F. van der (Rob)" userId="b43bdd62-7b82-48e9-86cd-c7c10e260c14" providerId="ADAL" clId="{767FA869-E141-4E05-8F0D-576FBAA4C498}" dt="2023-11-22T19:43:45.158" v="15" actId="47"/>
        <pc:sldMkLst>
          <pc:docMk/>
          <pc:sldMk cId="1525553923" sldId="1948"/>
        </pc:sldMkLst>
      </pc:sldChg>
      <pc:sldChg chg="del">
        <pc:chgData name="Willigen, R.F. van der (Rob)" userId="b43bdd62-7b82-48e9-86cd-c7c10e260c14" providerId="ADAL" clId="{767FA869-E141-4E05-8F0D-576FBAA4C498}" dt="2023-11-22T19:41:59.130" v="2" actId="47"/>
        <pc:sldMkLst>
          <pc:docMk/>
          <pc:sldMk cId="3254565858" sldId="1954"/>
        </pc:sldMkLst>
      </pc:sldChg>
      <pc:sldChg chg="del">
        <pc:chgData name="Willigen, R.F. van der (Rob)" userId="b43bdd62-7b82-48e9-86cd-c7c10e260c14" providerId="ADAL" clId="{767FA869-E141-4E05-8F0D-576FBAA4C498}" dt="2023-11-22T19:41:52.906" v="1" actId="47"/>
        <pc:sldMkLst>
          <pc:docMk/>
          <pc:sldMk cId="4179767770" sldId="1957"/>
        </pc:sldMkLst>
      </pc:sldChg>
      <pc:sldChg chg="del">
        <pc:chgData name="Willigen, R.F. van der (Rob)" userId="b43bdd62-7b82-48e9-86cd-c7c10e260c14" providerId="ADAL" clId="{767FA869-E141-4E05-8F0D-576FBAA4C498}" dt="2023-11-22T19:42:16.599" v="7" actId="47"/>
        <pc:sldMkLst>
          <pc:docMk/>
          <pc:sldMk cId="1345911518" sldId="1959"/>
        </pc:sldMkLst>
      </pc:sldChg>
      <pc:sldChg chg="del">
        <pc:chgData name="Willigen, R.F. van der (Rob)" userId="b43bdd62-7b82-48e9-86cd-c7c10e260c14" providerId="ADAL" clId="{767FA869-E141-4E05-8F0D-576FBAA4C498}" dt="2023-11-22T19:42:05.416" v="4" actId="47"/>
        <pc:sldMkLst>
          <pc:docMk/>
          <pc:sldMk cId="2052959113" sldId="1962"/>
        </pc:sldMkLst>
      </pc:sldChg>
      <pc:sldChg chg="del">
        <pc:chgData name="Willigen, R.F. van der (Rob)" userId="b43bdd62-7b82-48e9-86cd-c7c10e260c14" providerId="ADAL" clId="{767FA869-E141-4E05-8F0D-576FBAA4C498}" dt="2023-11-22T19:42:52.126" v="11" actId="47"/>
        <pc:sldMkLst>
          <pc:docMk/>
          <pc:sldMk cId="3791153019" sldId="1981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597165944" sldId="1982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146585510" sldId="1983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0" sldId="1985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1276938830" sldId="1992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238880106" sldId="1993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751210631" sldId="1994"/>
        </pc:sldMkLst>
      </pc:sldChg>
      <pc:sldChg chg="del">
        <pc:chgData name="Willigen, R.F. van der (Rob)" userId="b43bdd62-7b82-48e9-86cd-c7c10e260c14" providerId="ADAL" clId="{767FA869-E141-4E05-8F0D-576FBAA4C498}" dt="2023-11-22T19:43:44.372" v="14" actId="47"/>
        <pc:sldMkLst>
          <pc:docMk/>
          <pc:sldMk cId="1516414996" sldId="1996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23640919" sldId="1997"/>
        </pc:sldMkLst>
      </pc:sldChg>
      <pc:sldChg chg="modSp mod">
        <pc:chgData name="Willigen, R.F. van der (Rob)" userId="b43bdd62-7b82-48e9-86cd-c7c10e260c14" providerId="ADAL" clId="{767FA869-E141-4E05-8F0D-576FBAA4C498}" dt="2023-11-22T19:48:41.465" v="47" actId="255"/>
        <pc:sldMkLst>
          <pc:docMk/>
          <pc:sldMk cId="1658287487" sldId="2011"/>
        </pc:sldMkLst>
        <pc:spChg chg="mod">
          <ac:chgData name="Willigen, R.F. van der (Rob)" userId="b43bdd62-7b82-48e9-86cd-c7c10e260c14" providerId="ADAL" clId="{767FA869-E141-4E05-8F0D-576FBAA4C498}" dt="2023-11-22T19:48:41.465" v="47" actId="255"/>
          <ac:spMkLst>
            <pc:docMk/>
            <pc:sldMk cId="1658287487" sldId="2011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767FA869-E141-4E05-8F0D-576FBAA4C498}" dt="2023-11-22T19:44:32.290" v="26" actId="14100"/>
          <ac:grpSpMkLst>
            <pc:docMk/>
            <pc:sldMk cId="1658287487" sldId="2011"/>
            <ac:grpSpMk id="4" creationId="{00000000-0000-0000-0000-000000000000}"/>
          </ac:grpSpMkLst>
        </pc:grpChg>
      </pc:sldChg>
      <pc:sldChg chg="del">
        <pc:chgData name="Willigen, R.F. van der (Rob)" userId="b43bdd62-7b82-48e9-86cd-c7c10e260c14" providerId="ADAL" clId="{767FA869-E141-4E05-8F0D-576FBAA4C498}" dt="2023-11-22T19:42:25.420" v="8" actId="47"/>
        <pc:sldMkLst>
          <pc:docMk/>
          <pc:sldMk cId="1042985023" sldId="2012"/>
        </pc:sldMkLst>
      </pc:sldChg>
      <pc:sldChg chg="del">
        <pc:chgData name="Willigen, R.F. van der (Rob)" userId="b43bdd62-7b82-48e9-86cd-c7c10e260c14" providerId="ADAL" clId="{767FA869-E141-4E05-8F0D-576FBAA4C498}" dt="2023-11-22T19:43:42.279" v="13" actId="47"/>
        <pc:sldMkLst>
          <pc:docMk/>
          <pc:sldMk cId="1185670973" sldId="2016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067417646" sldId="2019"/>
        </pc:sldMkLst>
      </pc:sldChg>
      <pc:sldChg chg="ord">
        <pc:chgData name="Willigen, R.F. van der (Rob)" userId="b43bdd62-7b82-48e9-86cd-c7c10e260c14" providerId="ADAL" clId="{767FA869-E141-4E05-8F0D-576FBAA4C498}" dt="2023-11-22T19:44:13.915" v="17"/>
        <pc:sldMkLst>
          <pc:docMk/>
          <pc:sldMk cId="4045131426" sldId="2021"/>
        </pc:sldMkLst>
      </pc:sldChg>
      <pc:sldChg chg="modSp add mod ord">
        <pc:chgData name="Willigen, R.F. van der (Rob)" userId="b43bdd62-7b82-48e9-86cd-c7c10e260c14" providerId="ADAL" clId="{767FA869-E141-4E05-8F0D-576FBAA4C498}" dt="2023-11-22T19:48:55.220" v="48" actId="207"/>
        <pc:sldMkLst>
          <pc:docMk/>
          <pc:sldMk cId="2199263301" sldId="2022"/>
        </pc:sldMkLst>
        <pc:spChg chg="mod">
          <ac:chgData name="Willigen, R.F. van der (Rob)" userId="b43bdd62-7b82-48e9-86cd-c7c10e260c14" providerId="ADAL" clId="{767FA869-E141-4E05-8F0D-576FBAA4C498}" dt="2023-11-22T19:48:55.220" v="48" actId="207"/>
          <ac:spMkLst>
            <pc:docMk/>
            <pc:sldMk cId="2199263301" sldId="2022"/>
            <ac:spMk id="8" creationId="{00000000-0000-0000-0000-000000000000}"/>
          </ac:spMkLst>
        </pc:spChg>
      </pc:sldChg>
      <pc:sldChg chg="addSp delSp modSp add mod ord">
        <pc:chgData name="Willigen, R.F. van der (Rob)" userId="b43bdd62-7b82-48e9-86cd-c7c10e260c14" providerId="ADAL" clId="{767FA869-E141-4E05-8F0D-576FBAA4C498}" dt="2023-11-22T19:57:22.137" v="105" actId="1076"/>
        <pc:sldMkLst>
          <pc:docMk/>
          <pc:sldMk cId="1401326604" sldId="2023"/>
        </pc:sldMkLst>
        <pc:spChg chg="del">
          <ac:chgData name="Willigen, R.F. van der (Rob)" userId="b43bdd62-7b82-48e9-86cd-c7c10e260c14" providerId="ADAL" clId="{767FA869-E141-4E05-8F0D-576FBAA4C498}" dt="2023-11-22T19:49:18.965" v="53" actId="478"/>
          <ac:spMkLst>
            <pc:docMk/>
            <pc:sldMk cId="1401326604" sldId="2023"/>
            <ac:spMk id="5" creationId="{8E796F50-B6A3-E120-1177-9603AB3AF50E}"/>
          </ac:spMkLst>
        </pc:spChg>
        <pc:spChg chg="del">
          <ac:chgData name="Willigen, R.F. van der (Rob)" userId="b43bdd62-7b82-48e9-86cd-c7c10e260c14" providerId="ADAL" clId="{767FA869-E141-4E05-8F0D-576FBAA4C498}" dt="2023-11-22T19:49:29.656" v="60" actId="478"/>
          <ac:spMkLst>
            <pc:docMk/>
            <pc:sldMk cId="1401326604" sldId="2023"/>
            <ac:spMk id="10" creationId="{A844A7FC-439F-6CE9-FCE0-F2541ADD2840}"/>
          </ac:spMkLst>
        </pc:spChg>
        <pc:spChg chg="del">
          <ac:chgData name="Willigen, R.F. van der (Rob)" userId="b43bdd62-7b82-48e9-86cd-c7c10e260c14" providerId="ADAL" clId="{767FA869-E141-4E05-8F0D-576FBAA4C498}" dt="2023-11-22T19:49:27.071" v="59" actId="478"/>
          <ac:spMkLst>
            <pc:docMk/>
            <pc:sldMk cId="1401326604" sldId="2023"/>
            <ac:spMk id="11" creationId="{82D52B96-1885-FB8A-3470-EAE8923B64D8}"/>
          </ac:spMkLst>
        </pc:spChg>
        <pc:spChg chg="del">
          <ac:chgData name="Willigen, R.F. van der (Rob)" userId="b43bdd62-7b82-48e9-86cd-c7c10e260c14" providerId="ADAL" clId="{767FA869-E141-4E05-8F0D-576FBAA4C498}" dt="2023-11-22T19:49:21.387" v="54" actId="478"/>
          <ac:spMkLst>
            <pc:docMk/>
            <pc:sldMk cId="1401326604" sldId="2023"/>
            <ac:spMk id="12" creationId="{F5FEEBB2-4EA2-527C-DA45-F46FB087273E}"/>
          </ac:spMkLst>
        </pc:spChg>
        <pc:spChg chg="del mod">
          <ac:chgData name="Willigen, R.F. van der (Rob)" userId="b43bdd62-7b82-48e9-86cd-c7c10e260c14" providerId="ADAL" clId="{767FA869-E141-4E05-8F0D-576FBAA4C498}" dt="2023-11-22T19:49:24.449" v="58" actId="478"/>
          <ac:spMkLst>
            <pc:docMk/>
            <pc:sldMk cId="1401326604" sldId="2023"/>
            <ac:spMk id="19" creationId="{F344DCE6-1C0C-163A-51CE-D787468630DB}"/>
          </ac:spMkLst>
        </pc:spChg>
        <pc:spChg chg="del">
          <ac:chgData name="Willigen, R.F. van der (Rob)" userId="b43bdd62-7b82-48e9-86cd-c7c10e260c14" providerId="ADAL" clId="{767FA869-E141-4E05-8F0D-576FBAA4C498}" dt="2023-11-22T19:49:23.948" v="56" actId="478"/>
          <ac:spMkLst>
            <pc:docMk/>
            <pc:sldMk cId="1401326604" sldId="2023"/>
            <ac:spMk id="20" creationId="{898412B5-629D-B27E-AAE5-F6739BBC6C05}"/>
          </ac:spMkLst>
        </pc:spChg>
        <pc:grpChg chg="del">
          <ac:chgData name="Willigen, R.F. van der (Rob)" userId="b43bdd62-7b82-48e9-86cd-c7c10e260c14" providerId="ADAL" clId="{767FA869-E141-4E05-8F0D-576FBAA4C498}" dt="2023-11-22T19:49:16.316" v="52" actId="478"/>
          <ac:grpSpMkLst>
            <pc:docMk/>
            <pc:sldMk cId="1401326604" sldId="2023"/>
            <ac:grpSpMk id="2" creationId="{AD084C32-FA10-7970-448C-5787A59A94BE}"/>
          </ac:grpSpMkLst>
        </pc:grpChg>
        <pc:picChg chg="del">
          <ac:chgData name="Willigen, R.F. van der (Rob)" userId="b43bdd62-7b82-48e9-86cd-c7c10e260c14" providerId="ADAL" clId="{767FA869-E141-4E05-8F0D-576FBAA4C498}" dt="2023-11-22T19:49:22.954" v="55" actId="478"/>
          <ac:picMkLst>
            <pc:docMk/>
            <pc:sldMk cId="1401326604" sldId="2023"/>
            <ac:picMk id="6" creationId="{DE89E4EF-F447-3C83-5864-8E1D8B450791}"/>
          </ac:picMkLst>
        </pc:picChg>
        <pc:picChg chg="add mod">
          <ac:chgData name="Willigen, R.F. van der (Rob)" userId="b43bdd62-7b82-48e9-86cd-c7c10e260c14" providerId="ADAL" clId="{767FA869-E141-4E05-8F0D-576FBAA4C498}" dt="2023-11-22T19:49:55.531" v="64" actId="14100"/>
          <ac:picMkLst>
            <pc:docMk/>
            <pc:sldMk cId="1401326604" sldId="2023"/>
            <ac:picMk id="9" creationId="{21BDF901-33EE-9AE4-5506-55BF81F47DBA}"/>
          </ac:picMkLst>
        </pc:picChg>
        <pc:picChg chg="add del mod">
          <ac:chgData name="Willigen, R.F. van der (Rob)" userId="b43bdd62-7b82-48e9-86cd-c7c10e260c14" providerId="ADAL" clId="{767FA869-E141-4E05-8F0D-576FBAA4C498}" dt="2023-11-22T19:50:25.815" v="68" actId="22"/>
          <ac:picMkLst>
            <pc:docMk/>
            <pc:sldMk cId="1401326604" sldId="2023"/>
            <ac:picMk id="14" creationId="{C9998965-8D3D-97E6-C9CB-27AB81F01831}"/>
          </ac:picMkLst>
        </pc:picChg>
        <pc:picChg chg="add mod">
          <ac:chgData name="Willigen, R.F. van der (Rob)" userId="b43bdd62-7b82-48e9-86cd-c7c10e260c14" providerId="ADAL" clId="{767FA869-E141-4E05-8F0D-576FBAA4C498}" dt="2023-11-22T19:57:22.137" v="105" actId="1076"/>
          <ac:picMkLst>
            <pc:docMk/>
            <pc:sldMk cId="1401326604" sldId="2023"/>
            <ac:picMk id="16" creationId="{F6CDF528-B38B-8E5C-B7FF-2EB993105996}"/>
          </ac:picMkLst>
        </pc:picChg>
      </pc:sldChg>
      <pc:sldChg chg="del">
        <pc:chgData name="Willigen, R.F. van der (Rob)" userId="b43bdd62-7b82-48e9-86cd-c7c10e260c14" providerId="ADAL" clId="{767FA869-E141-4E05-8F0D-576FBAA4C498}" dt="2023-11-22T19:42:31.735" v="9" actId="47"/>
        <pc:sldMkLst>
          <pc:docMk/>
          <pc:sldMk cId="1323161057" sldId="2024"/>
        </pc:sldMkLst>
      </pc:sldChg>
      <pc:sldChg chg="addSp delSp modSp add mod">
        <pc:chgData name="Willigen, R.F. van der (Rob)" userId="b43bdd62-7b82-48e9-86cd-c7c10e260c14" providerId="ADAL" clId="{767FA869-E141-4E05-8F0D-576FBAA4C498}" dt="2023-11-22T19:55:22.495" v="86" actId="478"/>
        <pc:sldMkLst>
          <pc:docMk/>
          <pc:sldMk cId="1401335371" sldId="2024"/>
        </pc:sldMkLst>
        <pc:picChg chg="add mod">
          <ac:chgData name="Willigen, R.F. van der (Rob)" userId="b43bdd62-7b82-48e9-86cd-c7c10e260c14" providerId="ADAL" clId="{767FA869-E141-4E05-8F0D-576FBAA4C498}" dt="2023-11-22T19:53:27.330" v="84" actId="1076"/>
          <ac:picMkLst>
            <pc:docMk/>
            <pc:sldMk cId="1401335371" sldId="2024"/>
            <ac:picMk id="3" creationId="{6865337F-AC94-B6BF-3F0D-E934190BA2A5}"/>
          </ac:picMkLst>
        </pc:picChg>
        <pc:picChg chg="add mod">
          <ac:chgData name="Willigen, R.F. van der (Rob)" userId="b43bdd62-7b82-48e9-86cd-c7c10e260c14" providerId="ADAL" clId="{767FA869-E141-4E05-8F0D-576FBAA4C498}" dt="2023-11-22T19:53:25.457" v="83" actId="14100"/>
          <ac:picMkLst>
            <pc:docMk/>
            <pc:sldMk cId="1401335371" sldId="2024"/>
            <ac:picMk id="5" creationId="{9780F82F-C821-70B3-59C2-A0260C5E0CF4}"/>
          </ac:picMkLst>
        </pc:picChg>
        <pc:picChg chg="add del mod">
          <ac:chgData name="Willigen, R.F. van der (Rob)" userId="b43bdd62-7b82-48e9-86cd-c7c10e260c14" providerId="ADAL" clId="{767FA869-E141-4E05-8F0D-576FBAA4C498}" dt="2023-11-22T19:55:22.495" v="86" actId="478"/>
          <ac:picMkLst>
            <pc:docMk/>
            <pc:sldMk cId="1401335371" sldId="2024"/>
            <ac:picMk id="6" creationId="{7754AFE1-4AB8-1BEE-2294-C0FCBA9D207F}"/>
          </ac:picMkLst>
        </pc:picChg>
        <pc:picChg chg="del">
          <ac:chgData name="Willigen, R.F. van der (Rob)" userId="b43bdd62-7b82-48e9-86cd-c7c10e260c14" providerId="ADAL" clId="{767FA869-E141-4E05-8F0D-576FBAA4C498}" dt="2023-11-22T19:52:43.739" v="77" actId="478"/>
          <ac:picMkLst>
            <pc:docMk/>
            <pc:sldMk cId="1401335371" sldId="2024"/>
            <ac:picMk id="9" creationId="{21BDF901-33EE-9AE4-5506-55BF81F47DBA}"/>
          </ac:picMkLst>
        </pc:picChg>
        <pc:picChg chg="del">
          <ac:chgData name="Willigen, R.F. van der (Rob)" userId="b43bdd62-7b82-48e9-86cd-c7c10e260c14" providerId="ADAL" clId="{767FA869-E141-4E05-8F0D-576FBAA4C498}" dt="2023-11-22T19:52:42.643" v="76" actId="478"/>
          <ac:picMkLst>
            <pc:docMk/>
            <pc:sldMk cId="1401335371" sldId="2024"/>
            <ac:picMk id="16" creationId="{F6CDF528-B38B-8E5C-B7FF-2EB993105996}"/>
          </ac:picMkLst>
        </pc:picChg>
      </pc:sldChg>
      <pc:sldChg chg="del">
        <pc:chgData name="Willigen, R.F. van der (Rob)" userId="b43bdd62-7b82-48e9-86cd-c7c10e260c14" providerId="ADAL" clId="{767FA869-E141-4E05-8F0D-576FBAA4C498}" dt="2023-11-22T19:42:00.244" v="3" actId="47"/>
        <pc:sldMkLst>
          <pc:docMk/>
          <pc:sldMk cId="1887895933" sldId="2025"/>
        </pc:sldMkLst>
      </pc:sldChg>
      <pc:sldChg chg="addSp delSp modSp add mod">
        <pc:chgData name="Willigen, R.F. van der (Rob)" userId="b43bdd62-7b82-48e9-86cd-c7c10e260c14" providerId="ADAL" clId="{767FA869-E141-4E05-8F0D-576FBAA4C498}" dt="2023-11-22T19:57:08.529" v="101" actId="1076"/>
        <pc:sldMkLst>
          <pc:docMk/>
          <pc:sldMk cId="2874608153" sldId="2025"/>
        </pc:sldMkLst>
        <pc:picChg chg="del">
          <ac:chgData name="Willigen, R.F. van der (Rob)" userId="b43bdd62-7b82-48e9-86cd-c7c10e260c14" providerId="ADAL" clId="{767FA869-E141-4E05-8F0D-576FBAA4C498}" dt="2023-11-22T19:55:33.995" v="88" actId="478"/>
          <ac:picMkLst>
            <pc:docMk/>
            <pc:sldMk cId="2874608153" sldId="2025"/>
            <ac:picMk id="3" creationId="{6865337F-AC94-B6BF-3F0D-E934190BA2A5}"/>
          </ac:picMkLst>
        </pc:picChg>
        <pc:picChg chg="add mod">
          <ac:chgData name="Willigen, R.F. van der (Rob)" userId="b43bdd62-7b82-48e9-86cd-c7c10e260c14" providerId="ADAL" clId="{767FA869-E141-4E05-8F0D-576FBAA4C498}" dt="2023-11-22T19:55:48.730" v="92" actId="1076"/>
          <ac:picMkLst>
            <pc:docMk/>
            <pc:sldMk cId="2874608153" sldId="2025"/>
            <ac:picMk id="4" creationId="{D665D433-27C4-503C-3162-C5FABB220F48}"/>
          </ac:picMkLst>
        </pc:picChg>
        <pc:picChg chg="del">
          <ac:chgData name="Willigen, R.F. van der (Rob)" userId="b43bdd62-7b82-48e9-86cd-c7c10e260c14" providerId="ADAL" clId="{767FA869-E141-4E05-8F0D-576FBAA4C498}" dt="2023-11-22T19:55:34.908" v="89" actId="478"/>
          <ac:picMkLst>
            <pc:docMk/>
            <pc:sldMk cId="2874608153" sldId="2025"/>
            <ac:picMk id="5" creationId="{9780F82F-C821-70B3-59C2-A0260C5E0CF4}"/>
          </ac:picMkLst>
        </pc:picChg>
        <pc:picChg chg="add mod">
          <ac:chgData name="Willigen, R.F. van der (Rob)" userId="b43bdd62-7b82-48e9-86cd-c7c10e260c14" providerId="ADAL" clId="{767FA869-E141-4E05-8F0D-576FBAA4C498}" dt="2023-11-22T19:57:04.946" v="99" actId="1076"/>
          <ac:picMkLst>
            <pc:docMk/>
            <pc:sldMk cId="2874608153" sldId="2025"/>
            <ac:picMk id="8" creationId="{B69878F5-13B3-181D-1377-7B7C4E69CF3B}"/>
          </ac:picMkLst>
        </pc:picChg>
        <pc:picChg chg="add mod">
          <ac:chgData name="Willigen, R.F. van der (Rob)" userId="b43bdd62-7b82-48e9-86cd-c7c10e260c14" providerId="ADAL" clId="{767FA869-E141-4E05-8F0D-576FBAA4C498}" dt="2023-11-22T19:57:08.529" v="101" actId="1076"/>
          <ac:picMkLst>
            <pc:docMk/>
            <pc:sldMk cId="2874608153" sldId="2025"/>
            <ac:picMk id="10" creationId="{654FEBA9-065D-EDFA-1003-126159327BC9}"/>
          </ac:picMkLst>
        </pc:picChg>
      </pc:sldChg>
      <pc:sldChg chg="modSp add mod ord">
        <pc:chgData name="Willigen, R.F. van der (Rob)" userId="b43bdd62-7b82-48e9-86cd-c7c10e260c14" providerId="ADAL" clId="{767FA869-E141-4E05-8F0D-576FBAA4C498}" dt="2023-11-22T20:01:22.677" v="259" actId="207"/>
        <pc:sldMkLst>
          <pc:docMk/>
          <pc:sldMk cId="1709057515" sldId="2026"/>
        </pc:sldMkLst>
        <pc:spChg chg="mod">
          <ac:chgData name="Willigen, R.F. van der (Rob)" userId="b43bdd62-7b82-48e9-86cd-c7c10e260c14" providerId="ADAL" clId="{767FA869-E141-4E05-8F0D-576FBAA4C498}" dt="2023-11-22T20:01:22.677" v="259" actId="207"/>
          <ac:spMkLst>
            <pc:docMk/>
            <pc:sldMk cId="1709057515" sldId="2026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767FA869-E141-4E05-8F0D-576FBAA4C498}" dt="2023-11-22T19:59:59.878" v="255" actId="14100"/>
          <ac:grpSpMkLst>
            <pc:docMk/>
            <pc:sldMk cId="1709057515" sldId="2026"/>
            <ac:grpSpMk id="4" creationId="{00000000-0000-0000-0000-000000000000}"/>
          </ac:grpSpMkLst>
        </pc:grpChg>
      </pc:sldChg>
      <pc:sldChg chg="del">
        <pc:chgData name="Willigen, R.F. van der (Rob)" userId="b43bdd62-7b82-48e9-86cd-c7c10e260c14" providerId="ADAL" clId="{767FA869-E141-4E05-8F0D-576FBAA4C498}" dt="2023-11-22T19:42:12.219" v="6" actId="47"/>
        <pc:sldMkLst>
          <pc:docMk/>
          <pc:sldMk cId="3070093502" sldId="2026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861532521" sldId="2027"/>
        </pc:sldMkLst>
      </pc:sldChg>
      <pc:sldChg chg="addSp delSp modSp add mod ord">
        <pc:chgData name="Willigen, R.F. van der (Rob)" userId="b43bdd62-7b82-48e9-86cd-c7c10e260c14" providerId="ADAL" clId="{767FA869-E141-4E05-8F0D-576FBAA4C498}" dt="2023-11-22T20:02:41.467" v="268" actId="1076"/>
        <pc:sldMkLst>
          <pc:docMk/>
          <pc:sldMk cId="3503510303" sldId="2027"/>
        </pc:sldMkLst>
        <pc:picChg chg="add mod">
          <ac:chgData name="Willigen, R.F. van der (Rob)" userId="b43bdd62-7b82-48e9-86cd-c7c10e260c14" providerId="ADAL" clId="{767FA869-E141-4E05-8F0D-576FBAA4C498}" dt="2023-11-22T20:02:41.467" v="268" actId="1076"/>
          <ac:picMkLst>
            <pc:docMk/>
            <pc:sldMk cId="3503510303" sldId="2027"/>
            <ac:picMk id="3" creationId="{3EE3349A-E233-E1BF-E180-E7D0C0C25D83}"/>
          </ac:picMkLst>
        </pc:picChg>
        <pc:picChg chg="del">
          <ac:chgData name="Willigen, R.F. van der (Rob)" userId="b43bdd62-7b82-48e9-86cd-c7c10e260c14" providerId="ADAL" clId="{767FA869-E141-4E05-8F0D-576FBAA4C498}" dt="2023-11-22T20:01:37.983" v="263" actId="478"/>
          <ac:picMkLst>
            <pc:docMk/>
            <pc:sldMk cId="3503510303" sldId="2027"/>
            <ac:picMk id="4" creationId="{D665D433-27C4-503C-3162-C5FABB220F48}"/>
          </ac:picMkLst>
        </pc:picChg>
        <pc:picChg chg="del">
          <ac:chgData name="Willigen, R.F. van der (Rob)" userId="b43bdd62-7b82-48e9-86cd-c7c10e260c14" providerId="ADAL" clId="{767FA869-E141-4E05-8F0D-576FBAA4C498}" dt="2023-11-22T20:01:40.506" v="264" actId="478"/>
          <ac:picMkLst>
            <pc:docMk/>
            <pc:sldMk cId="3503510303" sldId="2027"/>
            <ac:picMk id="8" creationId="{B69878F5-13B3-181D-1377-7B7C4E69CF3B}"/>
          </ac:picMkLst>
        </pc:picChg>
        <pc:picChg chg="del">
          <ac:chgData name="Willigen, R.F. van der (Rob)" userId="b43bdd62-7b82-48e9-86cd-c7c10e260c14" providerId="ADAL" clId="{767FA869-E141-4E05-8F0D-576FBAA4C498}" dt="2023-11-22T20:01:41.782" v="265" actId="478"/>
          <ac:picMkLst>
            <pc:docMk/>
            <pc:sldMk cId="3503510303" sldId="2027"/>
            <ac:picMk id="10" creationId="{654FEBA9-065D-EDFA-1003-126159327BC9}"/>
          </ac:picMkLst>
        </pc:picChg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884516773" sldId="2029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1338066211" sldId="2030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67489612" sldId="2032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1392220488" sldId="2033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423012894" sldId="2034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09450703" sldId="2035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330655493" sldId="2036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121393244" sldId="2037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3941369171" sldId="2038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1267142688" sldId="2039"/>
        </pc:sldMkLst>
      </pc:sldChg>
      <pc:sldChg chg="del">
        <pc:chgData name="Willigen, R.F. van der (Rob)" userId="b43bdd62-7b82-48e9-86cd-c7c10e260c14" providerId="ADAL" clId="{767FA869-E141-4E05-8F0D-576FBAA4C498}" dt="2023-11-22T19:43:22.966" v="12" actId="47"/>
        <pc:sldMkLst>
          <pc:docMk/>
          <pc:sldMk cId="2445294228" sldId="2040"/>
        </pc:sldMkLst>
      </pc:sldChg>
      <pc:sldMasterChg chg="delSldLayout">
        <pc:chgData name="Willigen, R.F. van der (Rob)" userId="b43bdd62-7b82-48e9-86cd-c7c10e260c14" providerId="ADAL" clId="{767FA869-E141-4E05-8F0D-576FBAA4C498}" dt="2023-11-22T19:42:12.219" v="6" actId="47"/>
        <pc:sldMasterMkLst>
          <pc:docMk/>
          <pc:sldMasterMk cId="1012036108" sldId="2147483648"/>
        </pc:sldMasterMkLst>
        <pc:sldLayoutChg chg="del">
          <pc:chgData name="Willigen, R.F. van der (Rob)" userId="b43bdd62-7b82-48e9-86cd-c7c10e260c14" providerId="ADAL" clId="{767FA869-E141-4E05-8F0D-576FBAA4C498}" dt="2023-11-22T19:42:12.219" v="6" actId="47"/>
          <pc:sldLayoutMkLst>
            <pc:docMk/>
            <pc:sldMasterMk cId="1012036108" sldId="2147483648"/>
            <pc:sldLayoutMk cId="550085059" sldId="2147483719"/>
          </pc:sldLayoutMkLst>
        </pc:sldLayoutChg>
      </pc:sldMasterChg>
      <pc:sldMasterChg chg="delSldLayout">
        <pc:chgData name="Willigen, R.F. van der (Rob)" userId="b43bdd62-7b82-48e9-86cd-c7c10e260c14" providerId="ADAL" clId="{767FA869-E141-4E05-8F0D-576FBAA4C498}" dt="2023-11-22T19:43:22.966" v="12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767FA869-E141-4E05-8F0D-576FBAA4C498}" dt="2023-11-22T19:43:22.966" v="12" actId="47"/>
          <pc:sldLayoutMkLst>
            <pc:docMk/>
            <pc:sldMasterMk cId="2600388679" sldId="2147483667"/>
            <pc:sldLayoutMk cId="2395232395" sldId="2147483698"/>
          </pc:sldLayoutMkLst>
        </pc:sldLayoutChg>
      </pc:sldMasterChg>
      <pc:sldMasterChg chg="delSldLayout">
        <pc:chgData name="Willigen, R.F. van der (Rob)" userId="b43bdd62-7b82-48e9-86cd-c7c10e260c14" providerId="ADAL" clId="{767FA869-E141-4E05-8F0D-576FBAA4C498}" dt="2023-11-22T19:43:22.966" v="12" actId="47"/>
        <pc:sldMasterMkLst>
          <pc:docMk/>
          <pc:sldMasterMk cId="1744856998" sldId="2147483701"/>
        </pc:sldMasterMkLst>
        <pc:sldLayoutChg chg="del">
          <pc:chgData name="Willigen, R.F. van der (Rob)" userId="b43bdd62-7b82-48e9-86cd-c7c10e260c14" providerId="ADAL" clId="{767FA869-E141-4E05-8F0D-576FBAA4C498}" dt="2023-11-22T19:42:43.119" v="10" actId="47"/>
          <pc:sldLayoutMkLst>
            <pc:docMk/>
            <pc:sldMasterMk cId="1744856998" sldId="2147483701"/>
            <pc:sldLayoutMk cId="3435960555" sldId="2147483713"/>
          </pc:sldLayoutMkLst>
        </pc:sldLayoutChg>
        <pc:sldLayoutChg chg="del">
          <pc:chgData name="Willigen, R.F. van der (Rob)" userId="b43bdd62-7b82-48e9-86cd-c7c10e260c14" providerId="ADAL" clId="{767FA869-E141-4E05-8F0D-576FBAA4C498}" dt="2023-11-22T19:43:22.966" v="12" actId="47"/>
          <pc:sldLayoutMkLst>
            <pc:docMk/>
            <pc:sldMasterMk cId="1744856998" sldId="2147483701"/>
            <pc:sldLayoutMk cId="3336961851" sldId="2147483718"/>
          </pc:sldLayoutMkLst>
        </pc:sldLayoutChg>
      </pc:sldMasterChg>
      <pc:sldMasterChg chg="del delSldLayout">
        <pc:chgData name="Willigen, R.F. van der (Rob)" userId="b43bdd62-7b82-48e9-86cd-c7c10e260c14" providerId="ADAL" clId="{767FA869-E141-4E05-8F0D-576FBAA4C498}" dt="2023-11-22T19:43:22.966" v="12" actId="47"/>
        <pc:sldMasterMkLst>
          <pc:docMk/>
          <pc:sldMasterMk cId="1973202793" sldId="2147483720"/>
        </pc:sldMasterMkLst>
        <pc:sldLayoutChg chg="del">
          <pc:chgData name="Willigen, R.F. van der (Rob)" userId="b43bdd62-7b82-48e9-86cd-c7c10e260c14" providerId="ADAL" clId="{767FA869-E141-4E05-8F0D-576FBAA4C498}" dt="2023-11-22T19:43:22.966" v="12" actId="47"/>
          <pc:sldLayoutMkLst>
            <pc:docMk/>
            <pc:sldMasterMk cId="1973202793" sldId="2147483720"/>
            <pc:sldLayoutMk cId="4053865027" sldId="2147483721"/>
          </pc:sldLayoutMkLst>
        </pc:sldLayoutChg>
        <pc:sldLayoutChg chg="del">
          <pc:chgData name="Willigen, R.F. van der (Rob)" userId="b43bdd62-7b82-48e9-86cd-c7c10e260c14" providerId="ADAL" clId="{767FA869-E141-4E05-8F0D-576FBAA4C498}" dt="2023-11-22T19:43:22.966" v="12" actId="47"/>
          <pc:sldLayoutMkLst>
            <pc:docMk/>
            <pc:sldMasterMk cId="1973202793" sldId="2147483720"/>
            <pc:sldLayoutMk cId="2343909591" sldId="2147483722"/>
          </pc:sldLayoutMkLst>
        </pc:sldLayoutChg>
        <pc:sldLayoutChg chg="del">
          <pc:chgData name="Willigen, R.F. van der (Rob)" userId="b43bdd62-7b82-48e9-86cd-c7c10e260c14" providerId="ADAL" clId="{767FA869-E141-4E05-8F0D-576FBAA4C498}" dt="2023-11-22T19:43:22.966" v="12" actId="47"/>
          <pc:sldLayoutMkLst>
            <pc:docMk/>
            <pc:sldMasterMk cId="1973202793" sldId="2147483720"/>
            <pc:sldLayoutMk cId="3680228791" sldId="2147483723"/>
          </pc:sldLayoutMkLst>
        </pc:sldLayoutChg>
        <pc:sldLayoutChg chg="del">
          <pc:chgData name="Willigen, R.F. van der (Rob)" userId="b43bdd62-7b82-48e9-86cd-c7c10e260c14" providerId="ADAL" clId="{767FA869-E141-4E05-8F0D-576FBAA4C498}" dt="2023-11-22T19:43:22.966" v="12" actId="47"/>
          <pc:sldLayoutMkLst>
            <pc:docMk/>
            <pc:sldMasterMk cId="1973202793" sldId="2147483720"/>
            <pc:sldLayoutMk cId="1156397237" sldId="2147483724"/>
          </pc:sldLayoutMkLst>
        </pc:sldLayoutChg>
        <pc:sldLayoutChg chg="del">
          <pc:chgData name="Willigen, R.F. van der (Rob)" userId="b43bdd62-7b82-48e9-86cd-c7c10e260c14" providerId="ADAL" clId="{767FA869-E141-4E05-8F0D-576FBAA4C498}" dt="2023-11-22T19:43:22.966" v="12" actId="47"/>
          <pc:sldLayoutMkLst>
            <pc:docMk/>
            <pc:sldMasterMk cId="1973202793" sldId="2147483720"/>
            <pc:sldLayoutMk cId="3972696686" sldId="2147483725"/>
          </pc:sldLayoutMkLst>
        </pc:sldLayoutChg>
        <pc:sldLayoutChg chg="del">
          <pc:chgData name="Willigen, R.F. van der (Rob)" userId="b43bdd62-7b82-48e9-86cd-c7c10e260c14" providerId="ADAL" clId="{767FA869-E141-4E05-8F0D-576FBAA4C498}" dt="2023-11-22T19:43:22.966" v="12" actId="47"/>
          <pc:sldLayoutMkLst>
            <pc:docMk/>
            <pc:sldMasterMk cId="1973202793" sldId="2147483720"/>
            <pc:sldLayoutMk cId="3650926820" sldId="2147483726"/>
          </pc:sldLayoutMkLst>
        </pc:sldLayoutChg>
        <pc:sldLayoutChg chg="del">
          <pc:chgData name="Willigen, R.F. van der (Rob)" userId="b43bdd62-7b82-48e9-86cd-c7c10e260c14" providerId="ADAL" clId="{767FA869-E141-4E05-8F0D-576FBAA4C498}" dt="2023-11-22T19:43:22.966" v="12" actId="47"/>
          <pc:sldLayoutMkLst>
            <pc:docMk/>
            <pc:sldMasterMk cId="1973202793" sldId="2147483720"/>
            <pc:sldLayoutMk cId="2157548786" sldId="2147483727"/>
          </pc:sldLayoutMkLst>
        </pc:sldLayoutChg>
      </pc:sldMasterChg>
    </pc:docChg>
  </pc:docChgLst>
  <pc:docChgLst>
    <pc:chgData name="Willigen, R.F. van der (Rob)" userId="b43bdd62-7b82-48e9-86cd-c7c10e260c14" providerId="ADAL" clId="{E6469A37-2BDE-44A2-BD89-0C71C61ADF0C}"/>
    <pc:docChg chg="custSel addSld modSld sldOrd">
      <pc:chgData name="Willigen, R.F. van der (Rob)" userId="b43bdd62-7b82-48e9-86cd-c7c10e260c14" providerId="ADAL" clId="{E6469A37-2BDE-44A2-BD89-0C71C61ADF0C}" dt="2023-11-22T20:12:10.285" v="21"/>
      <pc:docMkLst>
        <pc:docMk/>
      </pc:docMkLst>
      <pc:sldChg chg="add">
        <pc:chgData name="Willigen, R.F. van der (Rob)" userId="b43bdd62-7b82-48e9-86cd-c7c10e260c14" providerId="ADAL" clId="{E6469A37-2BDE-44A2-BD89-0C71C61ADF0C}" dt="2023-11-22T20:09:12.485" v="0"/>
        <pc:sldMkLst>
          <pc:docMk/>
          <pc:sldMk cId="3688194693" sldId="712"/>
        </pc:sldMkLst>
      </pc:sldChg>
      <pc:sldChg chg="addSp modSp mod">
        <pc:chgData name="Willigen, R.F. van der (Rob)" userId="b43bdd62-7b82-48e9-86cd-c7c10e260c14" providerId="ADAL" clId="{E6469A37-2BDE-44A2-BD89-0C71C61ADF0C}" dt="2023-11-22T20:10:29.842" v="8" actId="1076"/>
        <pc:sldMkLst>
          <pc:docMk/>
          <pc:sldMk cId="454509505" sldId="1445"/>
        </pc:sldMkLst>
        <pc:spChg chg="add mod">
          <ac:chgData name="Willigen, R.F. van der (Rob)" userId="b43bdd62-7b82-48e9-86cd-c7c10e260c14" providerId="ADAL" clId="{E6469A37-2BDE-44A2-BD89-0C71C61ADF0C}" dt="2023-11-22T20:09:46.276" v="2" actId="1076"/>
          <ac:spMkLst>
            <pc:docMk/>
            <pc:sldMk cId="454509505" sldId="1445"/>
            <ac:spMk id="2" creationId="{26323309-1C85-5BB3-427C-C07C3DCEE531}"/>
          </ac:spMkLst>
        </pc:spChg>
        <pc:spChg chg="mod">
          <ac:chgData name="Willigen, R.F. van der (Rob)" userId="b43bdd62-7b82-48e9-86cd-c7c10e260c14" providerId="ADAL" clId="{E6469A37-2BDE-44A2-BD89-0C71C61ADF0C}" dt="2023-11-22T20:10:29.842" v="8" actId="1076"/>
          <ac:spMkLst>
            <pc:docMk/>
            <pc:sldMk cId="454509505" sldId="1445"/>
            <ac:spMk id="11" creationId="{FA0B4F31-DD84-46B1-AF5E-F3EEF4B3B3C0}"/>
          </ac:spMkLst>
        </pc:spChg>
        <pc:picChg chg="add mod">
          <ac:chgData name="Willigen, R.F. van der (Rob)" userId="b43bdd62-7b82-48e9-86cd-c7c10e260c14" providerId="ADAL" clId="{E6469A37-2BDE-44A2-BD89-0C71C61ADF0C}" dt="2023-11-22T20:10:16.387" v="5" actId="1076"/>
          <ac:picMkLst>
            <pc:docMk/>
            <pc:sldMk cId="454509505" sldId="1445"/>
            <ac:picMk id="6" creationId="{F756EE2D-62D7-27CA-C5DF-90D2D3766E4C}"/>
          </ac:picMkLst>
        </pc:picChg>
        <pc:picChg chg="add mod">
          <ac:chgData name="Willigen, R.F. van der (Rob)" userId="b43bdd62-7b82-48e9-86cd-c7c10e260c14" providerId="ADAL" clId="{E6469A37-2BDE-44A2-BD89-0C71C61ADF0C}" dt="2023-11-22T20:10:25.795" v="7" actId="1076"/>
          <ac:picMkLst>
            <pc:docMk/>
            <pc:sldMk cId="454509505" sldId="1445"/>
            <ac:picMk id="7" creationId="{42ED4B5C-07D2-57BD-8843-211A63C11CBD}"/>
          </ac:picMkLst>
        </pc:picChg>
      </pc:sldChg>
      <pc:sldChg chg="add">
        <pc:chgData name="Willigen, R.F. van der (Rob)" userId="b43bdd62-7b82-48e9-86cd-c7c10e260c14" providerId="ADAL" clId="{E6469A37-2BDE-44A2-BD89-0C71C61ADF0C}" dt="2023-11-22T20:10:53.814" v="9"/>
        <pc:sldMkLst>
          <pc:docMk/>
          <pc:sldMk cId="3426967593" sldId="1746"/>
        </pc:sldMkLst>
      </pc:sldChg>
      <pc:sldChg chg="add">
        <pc:chgData name="Willigen, R.F. van der (Rob)" userId="b43bdd62-7b82-48e9-86cd-c7c10e260c14" providerId="ADAL" clId="{E6469A37-2BDE-44A2-BD89-0C71C61ADF0C}" dt="2023-11-22T20:10:53.814" v="9"/>
        <pc:sldMkLst>
          <pc:docMk/>
          <pc:sldMk cId="3036675789" sldId="1747"/>
        </pc:sldMkLst>
      </pc:sldChg>
      <pc:sldChg chg="add">
        <pc:chgData name="Willigen, R.F. van der (Rob)" userId="b43bdd62-7b82-48e9-86cd-c7c10e260c14" providerId="ADAL" clId="{E6469A37-2BDE-44A2-BD89-0C71C61ADF0C}" dt="2023-11-22T20:10:53.814" v="9"/>
        <pc:sldMkLst>
          <pc:docMk/>
          <pc:sldMk cId="2009341448" sldId="1748"/>
        </pc:sldMkLst>
      </pc:sldChg>
      <pc:sldChg chg="add">
        <pc:chgData name="Willigen, R.F. van der (Rob)" userId="b43bdd62-7b82-48e9-86cd-c7c10e260c14" providerId="ADAL" clId="{E6469A37-2BDE-44A2-BD89-0C71C61ADF0C}" dt="2023-11-22T20:10:53.814" v="9"/>
        <pc:sldMkLst>
          <pc:docMk/>
          <pc:sldMk cId="2225176378" sldId="1749"/>
        </pc:sldMkLst>
      </pc:sldChg>
      <pc:sldChg chg="addSp modSp mod">
        <pc:chgData name="Willigen, R.F. van der (Rob)" userId="b43bdd62-7b82-48e9-86cd-c7c10e260c14" providerId="ADAL" clId="{E6469A37-2BDE-44A2-BD89-0C71C61ADF0C}" dt="2023-11-22T20:11:28.690" v="13" actId="1076"/>
        <pc:sldMkLst>
          <pc:docMk/>
          <pc:sldMk cId="3503510303" sldId="2027"/>
        </pc:sldMkLst>
        <pc:picChg chg="add mod">
          <ac:chgData name="Willigen, R.F. van der (Rob)" userId="b43bdd62-7b82-48e9-86cd-c7c10e260c14" providerId="ADAL" clId="{E6469A37-2BDE-44A2-BD89-0C71C61ADF0C}" dt="2023-11-22T20:11:28.690" v="13" actId="1076"/>
          <ac:picMkLst>
            <pc:docMk/>
            <pc:sldMk cId="3503510303" sldId="2027"/>
            <ac:picMk id="4" creationId="{054AA9BB-074C-DE1E-DDF1-B48DC402A419}"/>
          </ac:picMkLst>
        </pc:picChg>
      </pc:sldChg>
      <pc:sldChg chg="addSp delSp modSp add mod ord">
        <pc:chgData name="Willigen, R.F. van der (Rob)" userId="b43bdd62-7b82-48e9-86cd-c7c10e260c14" providerId="ADAL" clId="{E6469A37-2BDE-44A2-BD89-0C71C61ADF0C}" dt="2023-11-22T20:12:10.285" v="21"/>
        <pc:sldMkLst>
          <pc:docMk/>
          <pc:sldMk cId="702317459" sldId="2028"/>
        </pc:sldMkLst>
        <pc:picChg chg="del">
          <ac:chgData name="Willigen, R.F. van der (Rob)" userId="b43bdd62-7b82-48e9-86cd-c7c10e260c14" providerId="ADAL" clId="{E6469A37-2BDE-44A2-BD89-0C71C61ADF0C}" dt="2023-11-22T20:11:43.324" v="15" actId="478"/>
          <ac:picMkLst>
            <pc:docMk/>
            <pc:sldMk cId="702317459" sldId="2028"/>
            <ac:picMk id="3" creationId="{3EE3349A-E233-E1BF-E180-E7D0C0C25D83}"/>
          </ac:picMkLst>
        </pc:picChg>
        <pc:picChg chg="add mod">
          <ac:chgData name="Willigen, R.F. van der (Rob)" userId="b43bdd62-7b82-48e9-86cd-c7c10e260c14" providerId="ADAL" clId="{E6469A37-2BDE-44A2-BD89-0C71C61ADF0C}" dt="2023-11-22T20:12:03.386" v="19" actId="1076"/>
          <ac:picMkLst>
            <pc:docMk/>
            <pc:sldMk cId="702317459" sldId="2028"/>
            <ac:picMk id="5" creationId="{8907ABBD-AE4B-7A84-764B-850D01C6C085}"/>
          </ac:picMkLst>
        </pc:picChg>
      </pc:sldChg>
    </pc:docChg>
  </pc:docChgLst>
  <pc:docChgLst>
    <pc:chgData name="Willigen, R.F. van der (Rob)" userId="b43bdd62-7b82-48e9-86cd-c7c10e260c14" providerId="ADAL" clId="{77674F1E-7450-4296-955F-CD6BC04D2CD5}"/>
    <pc:docChg chg="undo custSel addSld delSld modSld sldOrd">
      <pc:chgData name="Willigen, R.F. van der (Rob)" userId="b43bdd62-7b82-48e9-86cd-c7c10e260c14" providerId="ADAL" clId="{77674F1E-7450-4296-955F-CD6BC04D2CD5}" dt="2023-09-25T16:52:08.531" v="1281" actId="47"/>
      <pc:docMkLst>
        <pc:docMk/>
      </pc:docMkLst>
      <pc:sldChg chg="addSp delSp modSp mod ord">
        <pc:chgData name="Willigen, R.F. van der (Rob)" userId="b43bdd62-7b82-48e9-86cd-c7c10e260c14" providerId="ADAL" clId="{77674F1E-7450-4296-955F-CD6BC04D2CD5}" dt="2023-09-25T13:43:55.961" v="1158"/>
        <pc:sldMkLst>
          <pc:docMk/>
          <pc:sldMk cId="0" sldId="256"/>
        </pc:sldMkLst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3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55:13.800" v="435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5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6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7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8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9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0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1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3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4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6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7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2:19.996" v="432" actId="14100"/>
          <ac:spMkLst>
            <pc:docMk/>
            <pc:sldMk cId="0" sldId="256"/>
            <ac:spMk id="18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9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0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1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3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4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55:35.926" v="459" actId="1036"/>
          <ac:spMkLst>
            <pc:docMk/>
            <pc:sldMk cId="0" sldId="256"/>
            <ac:spMk id="25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6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7" creationId="{00000000-0000-0000-0000-000000000000}"/>
          </ac:spMkLst>
        </pc:spChg>
        <pc:grpChg chg="add del mod">
          <ac:chgData name="Willigen, R.F. van der (Rob)" userId="b43bdd62-7b82-48e9-86cd-c7c10e260c14" providerId="ADAL" clId="{77674F1E-7450-4296-955F-CD6BC04D2CD5}" dt="2023-09-25T11:56:04.452" v="460" actId="478"/>
          <ac:grpSpMkLst>
            <pc:docMk/>
            <pc:sldMk cId="0" sldId="256"/>
            <ac:grpSpMk id="28" creationId="{71BBF728-7FC3-9137-F7D5-E6B2CF9C1E8A}"/>
          </ac:grpSpMkLst>
        </pc:grpChg>
        <pc:picChg chg="add del mod">
          <ac:chgData name="Willigen, R.F. van der (Rob)" userId="b43bdd62-7b82-48e9-86cd-c7c10e260c14" providerId="ADAL" clId="{77674F1E-7450-4296-955F-CD6BC04D2CD5}" dt="2023-09-25T11:57:48.755" v="463" actId="478"/>
          <ac:picMkLst>
            <pc:docMk/>
            <pc:sldMk cId="0" sldId="256"/>
            <ac:picMk id="29" creationId="{6C773D3A-6F40-8B25-91F8-2EAF0BDAF9A9}"/>
          </ac:picMkLst>
        </pc:picChg>
      </pc:sldChg>
      <pc:sldChg chg="modSp mod">
        <pc:chgData name="Willigen, R.F. van der (Rob)" userId="b43bdd62-7b82-48e9-86cd-c7c10e260c14" providerId="ADAL" clId="{77674F1E-7450-4296-955F-CD6BC04D2CD5}" dt="2023-09-25T13:20:14.553" v="1025" actId="20577"/>
        <pc:sldMkLst>
          <pc:docMk/>
          <pc:sldMk cId="0" sldId="274"/>
        </pc:sldMkLst>
        <pc:spChg chg="mod">
          <ac:chgData name="Willigen, R.F. van der (Rob)" userId="b43bdd62-7b82-48e9-86cd-c7c10e260c14" providerId="ADAL" clId="{77674F1E-7450-4296-955F-CD6BC04D2CD5}" dt="2023-09-25T12:18:18.920" v="961" actId="20577"/>
          <ac:spMkLst>
            <pc:docMk/>
            <pc:sldMk cId="0" sldId="274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3:20:14.553" v="1025" actId="20577"/>
          <ac:spMkLst>
            <pc:docMk/>
            <pc:sldMk cId="0" sldId="274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77674F1E-7450-4296-955F-CD6BC04D2CD5}" dt="2023-09-25T12:16:53.421" v="949" actId="1036"/>
          <ac:grpSpMkLst>
            <pc:docMk/>
            <pc:sldMk cId="0" sldId="274"/>
            <ac:grpSpMk id="4" creationId="{24B97049-F8DD-8E98-C915-766281C8E5C2}"/>
          </ac:grpSpMkLst>
        </pc:grpChg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471165974" sldId="368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645550742" sldId="369"/>
        </pc:sldMkLst>
      </pc:sldChg>
      <pc:sldChg chg="addSp modSp add del">
        <pc:chgData name="Willigen, R.F. van der (Rob)" userId="b43bdd62-7b82-48e9-86cd-c7c10e260c14" providerId="ADAL" clId="{77674F1E-7450-4296-955F-CD6BC04D2CD5}" dt="2023-09-25T09:31:54.426" v="212"/>
        <pc:sldMkLst>
          <pc:docMk/>
          <pc:sldMk cId="1704144836" sldId="375"/>
        </pc:sldMkLst>
        <pc:spChg chg="add mod">
          <ac:chgData name="Willigen, R.F. van der (Rob)" userId="b43bdd62-7b82-48e9-86cd-c7c10e260c14" providerId="ADAL" clId="{77674F1E-7450-4296-955F-CD6BC04D2CD5}" dt="2023-09-25T09:31:54.426" v="212"/>
          <ac:spMkLst>
            <pc:docMk/>
            <pc:sldMk cId="1704144836" sldId="375"/>
            <ac:spMk id="2" creationId="{4A148D07-DB12-A4DE-0FAA-6BFF8323D6C1}"/>
          </ac:spMkLst>
        </pc:spChg>
      </pc:sldChg>
      <pc:sldChg chg="add del">
        <pc:chgData name="Willigen, R.F. van der (Rob)" userId="b43bdd62-7b82-48e9-86cd-c7c10e260c14" providerId="ADAL" clId="{77674F1E-7450-4296-955F-CD6BC04D2CD5}" dt="2023-09-25T09:19:12.167" v="62" actId="47"/>
        <pc:sldMkLst>
          <pc:docMk/>
          <pc:sldMk cId="2083484424" sldId="376"/>
        </pc:sldMkLst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2264302435" sldId="384"/>
        </pc:sldMkLst>
      </pc:sldChg>
      <pc:sldChg chg="addSp modSp add del">
        <pc:chgData name="Willigen, R.F. van der (Rob)" userId="b43bdd62-7b82-48e9-86cd-c7c10e260c14" providerId="ADAL" clId="{77674F1E-7450-4296-955F-CD6BC04D2CD5}" dt="2023-09-25T09:31:45.648" v="210"/>
        <pc:sldMkLst>
          <pc:docMk/>
          <pc:sldMk cId="2564192645" sldId="385"/>
        </pc:sldMkLst>
        <pc:spChg chg="add mod">
          <ac:chgData name="Willigen, R.F. van der (Rob)" userId="b43bdd62-7b82-48e9-86cd-c7c10e260c14" providerId="ADAL" clId="{77674F1E-7450-4296-955F-CD6BC04D2CD5}" dt="2023-09-25T09:31:45.648" v="210"/>
          <ac:spMkLst>
            <pc:docMk/>
            <pc:sldMk cId="2564192645" sldId="385"/>
            <ac:spMk id="3" creationId="{300CA53A-5EAE-2201-0AAC-503E2C9E1BE0}"/>
          </ac:spMkLst>
        </pc:spChg>
      </pc:sldChg>
      <pc:sldChg chg="addSp modSp mod">
        <pc:chgData name="Willigen, R.F. van der (Rob)" userId="b43bdd62-7b82-48e9-86cd-c7c10e260c14" providerId="ADAL" clId="{77674F1E-7450-4296-955F-CD6BC04D2CD5}" dt="2023-09-25T09:21:14.464" v="130"/>
        <pc:sldMkLst>
          <pc:docMk/>
          <pc:sldMk cId="2770946811" sldId="394"/>
        </pc:sldMkLst>
        <pc:spChg chg="add mod">
          <ac:chgData name="Willigen, R.F. van der (Rob)" userId="b43bdd62-7b82-48e9-86cd-c7c10e260c14" providerId="ADAL" clId="{77674F1E-7450-4296-955F-CD6BC04D2CD5}" dt="2023-09-25T09:21:14.464" v="130"/>
          <ac:spMkLst>
            <pc:docMk/>
            <pc:sldMk cId="2770946811" sldId="394"/>
            <ac:spMk id="2" creationId="{81C27B06-2677-A8E3-37E2-98E0CBB6F934}"/>
          </ac:spMkLst>
        </pc:spChg>
        <pc:spChg chg="mod">
          <ac:chgData name="Willigen, R.F. van der (Rob)" userId="b43bdd62-7b82-48e9-86cd-c7c10e260c14" providerId="ADAL" clId="{77674F1E-7450-4296-955F-CD6BC04D2CD5}" dt="2023-09-25T09:19:59.349" v="89" actId="207"/>
          <ac:spMkLst>
            <pc:docMk/>
            <pc:sldMk cId="2770946811" sldId="394"/>
            <ac:spMk id="13" creationId="{00000000-0000-0000-0000-000000000000}"/>
          </ac:spMkLst>
        </pc:spChg>
      </pc:sldChg>
      <pc:sldChg chg="addSp modSp add del">
        <pc:chgData name="Willigen, R.F. van der (Rob)" userId="b43bdd62-7b82-48e9-86cd-c7c10e260c14" providerId="ADAL" clId="{77674F1E-7450-4296-955F-CD6BC04D2CD5}" dt="2023-09-25T09:31:48.381" v="211"/>
        <pc:sldMkLst>
          <pc:docMk/>
          <pc:sldMk cId="1155752065" sldId="409"/>
        </pc:sldMkLst>
        <pc:spChg chg="add mod">
          <ac:chgData name="Willigen, R.F. van der (Rob)" userId="b43bdd62-7b82-48e9-86cd-c7c10e260c14" providerId="ADAL" clId="{77674F1E-7450-4296-955F-CD6BC04D2CD5}" dt="2023-09-25T09:31:48.381" v="211"/>
          <ac:spMkLst>
            <pc:docMk/>
            <pc:sldMk cId="1155752065" sldId="409"/>
            <ac:spMk id="2" creationId="{DBEA432E-5D03-E049-5AB1-6FBDEE340099}"/>
          </ac:spMkLst>
        </pc:spChg>
      </pc:sldChg>
      <pc:sldChg chg="addSp modSp add">
        <pc:chgData name="Willigen, R.F. van der (Rob)" userId="b43bdd62-7b82-48e9-86cd-c7c10e260c14" providerId="ADAL" clId="{77674F1E-7450-4296-955F-CD6BC04D2CD5}" dt="2023-09-25T09:29:43.655" v="205"/>
        <pc:sldMkLst>
          <pc:docMk/>
          <pc:sldMk cId="2978631169" sldId="461"/>
        </pc:sldMkLst>
        <pc:spChg chg="add mod">
          <ac:chgData name="Willigen, R.F. van der (Rob)" userId="b43bdd62-7b82-48e9-86cd-c7c10e260c14" providerId="ADAL" clId="{77674F1E-7450-4296-955F-CD6BC04D2CD5}" dt="2023-09-25T09:29:43.655" v="205"/>
          <ac:spMkLst>
            <pc:docMk/>
            <pc:sldMk cId="2978631169" sldId="461"/>
            <ac:spMk id="2" creationId="{0B74B4FB-F953-A3EF-1AE8-73D58B093774}"/>
          </ac:spMkLst>
        </pc:spChg>
      </pc:sldChg>
      <pc:sldChg chg="add ord">
        <pc:chgData name="Willigen, R.F. van der (Rob)" userId="b43bdd62-7b82-48e9-86cd-c7c10e260c14" providerId="ADAL" clId="{77674F1E-7450-4296-955F-CD6BC04D2CD5}" dt="2023-09-25T16:52:02.804" v="1280"/>
        <pc:sldMkLst>
          <pc:docMk/>
          <pc:sldMk cId="2938220163" sldId="583"/>
        </pc:sldMkLst>
      </pc:sldChg>
      <pc:sldChg chg="add ord">
        <pc:chgData name="Willigen, R.F. van der (Rob)" userId="b43bdd62-7b82-48e9-86cd-c7c10e260c14" providerId="ADAL" clId="{77674F1E-7450-4296-955F-CD6BC04D2CD5}" dt="2023-09-25T09:29:11.068" v="200"/>
        <pc:sldMkLst>
          <pc:docMk/>
          <pc:sldMk cId="683518156" sldId="584"/>
        </pc:sldMkLst>
      </pc:sldChg>
      <pc:sldChg chg="addSp delSp modSp add mod">
        <pc:chgData name="Willigen, R.F. van der (Rob)" userId="b43bdd62-7b82-48e9-86cd-c7c10e260c14" providerId="ADAL" clId="{77674F1E-7450-4296-955F-CD6BC04D2CD5}" dt="2023-09-25T09:57:39.412" v="280" actId="20577"/>
        <pc:sldMkLst>
          <pc:docMk/>
          <pc:sldMk cId="3501774139" sldId="586"/>
        </pc:sldMkLst>
        <pc:spChg chg="mod">
          <ac:chgData name="Willigen, R.F. van der (Rob)" userId="b43bdd62-7b82-48e9-86cd-c7c10e260c14" providerId="ADAL" clId="{77674F1E-7450-4296-955F-CD6BC04D2CD5}" dt="2023-09-25T09:28:09.489" v="177" actId="1076"/>
          <ac:spMkLst>
            <pc:docMk/>
            <pc:sldMk cId="3501774139" sldId="586"/>
            <ac:spMk id="3" creationId="{00000000-0000-0000-0000-000000000000}"/>
          </ac:spMkLst>
        </pc:spChg>
        <pc:spChg chg="add mod">
          <ac:chgData name="Willigen, R.F. van der (Rob)" userId="b43bdd62-7b82-48e9-86cd-c7c10e260c14" providerId="ADAL" clId="{77674F1E-7450-4296-955F-CD6BC04D2CD5}" dt="2023-09-25T09:28:02.649" v="176" actId="207"/>
          <ac:spMkLst>
            <pc:docMk/>
            <pc:sldMk cId="3501774139" sldId="586"/>
            <ac:spMk id="4" creationId="{1BD5FB3E-CF96-9056-296E-419E9D90BE03}"/>
          </ac:spMkLst>
        </pc:spChg>
        <pc:spChg chg="mod">
          <ac:chgData name="Willigen, R.F. van der (Rob)" userId="b43bdd62-7b82-48e9-86cd-c7c10e260c14" providerId="ADAL" clId="{77674F1E-7450-4296-955F-CD6BC04D2CD5}" dt="2023-09-25T09:57:39.412" v="280" actId="20577"/>
          <ac:spMkLst>
            <pc:docMk/>
            <pc:sldMk cId="3501774139" sldId="586"/>
            <ac:spMk id="7" creationId="{00000000-0000-0000-0000-000000000000}"/>
          </ac:spMkLst>
        </pc:spChg>
        <pc:spChg chg="del mod">
          <ac:chgData name="Willigen, R.F. van der (Rob)" userId="b43bdd62-7b82-48e9-86cd-c7c10e260c14" providerId="ADAL" clId="{77674F1E-7450-4296-955F-CD6BC04D2CD5}" dt="2023-09-25T09:27:22.672" v="167" actId="478"/>
          <ac:spMkLst>
            <pc:docMk/>
            <pc:sldMk cId="3501774139" sldId="586"/>
            <ac:spMk id="9" creationId="{00000000-0000-0000-0000-000000000000}"/>
          </ac:spMkLst>
        </pc:spChg>
      </pc:sldChg>
      <pc:sldChg chg="add ord">
        <pc:chgData name="Willigen, R.F. van der (Rob)" userId="b43bdd62-7b82-48e9-86cd-c7c10e260c14" providerId="ADAL" clId="{77674F1E-7450-4296-955F-CD6BC04D2CD5}" dt="2023-09-25T09:29:13.156" v="202"/>
        <pc:sldMkLst>
          <pc:docMk/>
          <pc:sldMk cId="231071327" sldId="587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808311259" sldId="590"/>
        </pc:sldMkLst>
      </pc:sldChg>
      <pc:sldChg chg="addSp modSp add mod">
        <pc:chgData name="Willigen, R.F. van der (Rob)" userId="b43bdd62-7b82-48e9-86cd-c7c10e260c14" providerId="ADAL" clId="{77674F1E-7450-4296-955F-CD6BC04D2CD5}" dt="2023-09-25T09:22:41.442" v="135"/>
        <pc:sldMkLst>
          <pc:docMk/>
          <pc:sldMk cId="3739514490" sldId="601"/>
        </pc:sldMkLst>
        <pc:spChg chg="add mod">
          <ac:chgData name="Willigen, R.F. van der (Rob)" userId="b43bdd62-7b82-48e9-86cd-c7c10e260c14" providerId="ADAL" clId="{77674F1E-7450-4296-955F-CD6BC04D2CD5}" dt="2023-09-25T09:22:41.442" v="135"/>
          <ac:spMkLst>
            <pc:docMk/>
            <pc:sldMk cId="3739514490" sldId="601"/>
            <ac:spMk id="4" creationId="{E5ECA814-E4B4-7F30-4BE5-E7604C6F2FB5}"/>
          </ac:spMkLst>
        </pc:spChg>
        <pc:picChg chg="mod">
          <ac:chgData name="Willigen, R.F. van der (Rob)" userId="b43bdd62-7b82-48e9-86cd-c7c10e260c14" providerId="ADAL" clId="{77674F1E-7450-4296-955F-CD6BC04D2CD5}" dt="2023-09-25T09:22:27.825" v="134" actId="14100"/>
          <ac:picMkLst>
            <pc:docMk/>
            <pc:sldMk cId="3739514490" sldId="601"/>
            <ac:picMk id="2" creationId="{00000000-0000-0000-0000-000000000000}"/>
          </ac:picMkLst>
        </pc:picChg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2469799179" sldId="632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632513938" sldId="633"/>
        </pc:sldMkLst>
      </pc:sldChg>
      <pc:sldChg chg="modSp add del mod">
        <pc:chgData name="Willigen, R.F. van der (Rob)" userId="b43bdd62-7b82-48e9-86cd-c7c10e260c14" providerId="ADAL" clId="{77674F1E-7450-4296-955F-CD6BC04D2CD5}" dt="2023-09-25T09:21:07.454" v="129" actId="1037"/>
        <pc:sldMkLst>
          <pc:docMk/>
          <pc:sldMk cId="643674263" sldId="634"/>
        </pc:sldMkLst>
        <pc:spChg chg="mod">
          <ac:chgData name="Willigen, R.F. van der (Rob)" userId="b43bdd62-7b82-48e9-86cd-c7c10e260c14" providerId="ADAL" clId="{77674F1E-7450-4296-955F-CD6BC04D2CD5}" dt="2023-09-25T09:21:07.454" v="129" actId="1037"/>
          <ac:spMkLst>
            <pc:docMk/>
            <pc:sldMk cId="643674263" sldId="634"/>
            <ac:spMk id="14" creationId="{00000000-0000-0000-0000-000000000000}"/>
          </ac:spMkLst>
        </pc:spChg>
      </pc:sldChg>
      <pc:sldChg chg="addSp modSp add mod modNotes">
        <pc:chgData name="Willigen, R.F. van der (Rob)" userId="b43bdd62-7b82-48e9-86cd-c7c10e260c14" providerId="ADAL" clId="{77674F1E-7450-4296-955F-CD6BC04D2CD5}" dt="2023-09-25T09:24:40.620" v="147"/>
        <pc:sldMkLst>
          <pc:docMk/>
          <pc:sldMk cId="4111051350" sldId="635"/>
        </pc:sldMkLst>
        <pc:spChg chg="mod">
          <ac:chgData name="Willigen, R.F. van der (Rob)" userId="b43bdd62-7b82-48e9-86cd-c7c10e260c14" providerId="ADAL" clId="{77674F1E-7450-4296-955F-CD6BC04D2CD5}" dt="2023-09-25T09:24:28.587" v="146" actId="14100"/>
          <ac:spMkLst>
            <pc:docMk/>
            <pc:sldMk cId="4111051350" sldId="635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09:24:28.587" v="146" actId="14100"/>
          <ac:spMkLst>
            <pc:docMk/>
            <pc:sldMk cId="4111051350" sldId="635"/>
            <ac:spMk id="6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09:24:28.587" v="146" actId="14100"/>
          <ac:spMkLst>
            <pc:docMk/>
            <pc:sldMk cId="4111051350" sldId="635"/>
            <ac:spMk id="8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09:24:28.587" v="146" actId="14100"/>
          <ac:spMkLst>
            <pc:docMk/>
            <pc:sldMk cId="4111051350" sldId="635"/>
            <ac:spMk id="10" creationId="{00000000-0000-0000-0000-000000000000}"/>
          </ac:spMkLst>
        </pc:spChg>
        <pc:spChg chg="add mod">
          <ac:chgData name="Willigen, R.F. van der (Rob)" userId="b43bdd62-7b82-48e9-86cd-c7c10e260c14" providerId="ADAL" clId="{77674F1E-7450-4296-955F-CD6BC04D2CD5}" dt="2023-09-25T09:24:40.620" v="147"/>
          <ac:spMkLst>
            <pc:docMk/>
            <pc:sldMk cId="4111051350" sldId="635"/>
            <ac:spMk id="11" creationId="{AC9E2C9E-8492-D408-D64E-B67F413AA7EC}"/>
          </ac:spMkLst>
        </pc:spChg>
        <pc:graphicFrameChg chg="mod modGraphic">
          <ac:chgData name="Willigen, R.F. van der (Rob)" userId="b43bdd62-7b82-48e9-86cd-c7c10e260c14" providerId="ADAL" clId="{77674F1E-7450-4296-955F-CD6BC04D2CD5}" dt="2023-09-25T09:24:28.587" v="146" actId="14100"/>
          <ac:graphicFrameMkLst>
            <pc:docMk/>
            <pc:sldMk cId="4111051350" sldId="635"/>
            <ac:graphicFrameMk id="7" creationId="{00000000-0000-0000-0000-000000000000}"/>
          </ac:graphicFrameMkLst>
        </pc:graphicFrameChg>
        <pc:picChg chg="mod">
          <ac:chgData name="Willigen, R.F. van der (Rob)" userId="b43bdd62-7b82-48e9-86cd-c7c10e260c14" providerId="ADAL" clId="{77674F1E-7450-4296-955F-CD6BC04D2CD5}" dt="2023-09-25T09:24:28.587" v="146" actId="14100"/>
          <ac:picMkLst>
            <pc:docMk/>
            <pc:sldMk cId="4111051350" sldId="635"/>
            <ac:picMk id="3" creationId="{00000000-0000-0000-0000-000000000000}"/>
          </ac:picMkLst>
        </pc:picChg>
        <pc:picChg chg="mod">
          <ac:chgData name="Willigen, R.F. van der (Rob)" userId="b43bdd62-7b82-48e9-86cd-c7c10e260c14" providerId="ADAL" clId="{77674F1E-7450-4296-955F-CD6BC04D2CD5}" dt="2023-09-25T09:24:28.587" v="146" actId="14100"/>
          <ac:picMkLst>
            <pc:docMk/>
            <pc:sldMk cId="4111051350" sldId="635"/>
            <ac:picMk id="4" creationId="{00000000-0000-0000-0000-000000000000}"/>
          </ac:picMkLst>
        </pc:picChg>
        <pc:picChg chg="mod">
          <ac:chgData name="Willigen, R.F. van der (Rob)" userId="b43bdd62-7b82-48e9-86cd-c7c10e260c14" providerId="ADAL" clId="{77674F1E-7450-4296-955F-CD6BC04D2CD5}" dt="2023-09-25T09:24:28.587" v="146" actId="14100"/>
          <ac:picMkLst>
            <pc:docMk/>
            <pc:sldMk cId="4111051350" sldId="635"/>
            <ac:picMk id="5" creationId="{00000000-0000-0000-0000-000000000000}"/>
          </ac:picMkLst>
        </pc:picChg>
        <pc:picChg chg="mod">
          <ac:chgData name="Willigen, R.F. van der (Rob)" userId="b43bdd62-7b82-48e9-86cd-c7c10e260c14" providerId="ADAL" clId="{77674F1E-7450-4296-955F-CD6BC04D2CD5}" dt="2023-09-25T09:24:28.587" v="146" actId="14100"/>
          <ac:picMkLst>
            <pc:docMk/>
            <pc:sldMk cId="4111051350" sldId="635"/>
            <ac:picMk id="9" creationId="{00000000-0000-0000-0000-000000000000}"/>
          </ac:picMkLst>
        </pc:picChg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2166602995" sldId="639"/>
        </pc:sldMkLst>
      </pc:sldChg>
      <pc:sldChg chg="addSp modSp add">
        <pc:chgData name="Willigen, R.F. van der (Rob)" userId="b43bdd62-7b82-48e9-86cd-c7c10e260c14" providerId="ADAL" clId="{77674F1E-7450-4296-955F-CD6BC04D2CD5}" dt="2023-09-25T09:32:38.310" v="214"/>
        <pc:sldMkLst>
          <pc:docMk/>
          <pc:sldMk cId="1643065976" sldId="650"/>
        </pc:sldMkLst>
        <pc:spChg chg="add mod">
          <ac:chgData name="Willigen, R.F. van der (Rob)" userId="b43bdd62-7b82-48e9-86cd-c7c10e260c14" providerId="ADAL" clId="{77674F1E-7450-4296-955F-CD6BC04D2CD5}" dt="2023-09-25T09:32:38.310" v="214"/>
          <ac:spMkLst>
            <pc:docMk/>
            <pc:sldMk cId="1643065976" sldId="650"/>
            <ac:spMk id="3" creationId="{6D709033-F8CA-A747-464C-3733798509C8}"/>
          </ac:spMkLst>
        </pc:spChg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938672927" sldId="659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961518541" sldId="661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343080420" sldId="669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188379206" sldId="670"/>
        </pc:sldMkLst>
      </pc:sldChg>
      <pc:sldChg chg="add del">
        <pc:chgData name="Willigen, R.F. van der (Rob)" userId="b43bdd62-7b82-48e9-86cd-c7c10e260c14" providerId="ADAL" clId="{77674F1E-7450-4296-955F-CD6BC04D2CD5}" dt="2023-09-25T16:52:08.531" v="1281" actId="47"/>
        <pc:sldMkLst>
          <pc:docMk/>
          <pc:sldMk cId="1377655961" sldId="673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4257073474" sldId="680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904585535" sldId="681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923444209" sldId="682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456908137" sldId="683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407243485" sldId="692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375231696" sldId="713"/>
        </pc:sldMkLst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4088172102" sldId="715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785170761" sldId="722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827854389" sldId="723"/>
        </pc:sldMkLst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707661828" sldId="726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300130166" sldId="728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770840417" sldId="734"/>
        </pc:sldMkLst>
      </pc:sldChg>
      <pc:sldChg chg="addSp delSp modSp mod">
        <pc:chgData name="Willigen, R.F. van der (Rob)" userId="b43bdd62-7b82-48e9-86cd-c7c10e260c14" providerId="ADAL" clId="{77674F1E-7450-4296-955F-CD6BC04D2CD5}" dt="2023-09-25T16:26:04.446" v="1273" actId="14100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77674F1E-7450-4296-955F-CD6BC04D2CD5}" dt="2023-09-25T09:17:52.540" v="60" actId="20577"/>
          <ac:spMkLst>
            <pc:docMk/>
            <pc:sldMk cId="454509505" sldId="1445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77674F1E-7450-4296-955F-CD6BC04D2CD5}" dt="2023-09-25T09:17:40.127" v="46" actId="1076"/>
          <ac:spMkLst>
            <pc:docMk/>
            <pc:sldMk cId="454509505" sldId="1445"/>
            <ac:spMk id="11" creationId="{FA0B4F31-DD84-46B1-AF5E-F3EEF4B3B3C0}"/>
          </ac:spMkLst>
        </pc:spChg>
        <pc:picChg chg="add mod">
          <ac:chgData name="Willigen, R.F. van der (Rob)" userId="b43bdd62-7b82-48e9-86cd-c7c10e260c14" providerId="ADAL" clId="{77674F1E-7450-4296-955F-CD6BC04D2CD5}" dt="2023-09-25T16:26:04.446" v="1273" actId="14100"/>
          <ac:picMkLst>
            <pc:docMk/>
            <pc:sldMk cId="454509505" sldId="1445"/>
            <ac:picMk id="6" creationId="{6410E258-83A5-2533-7366-900B1C6FFAC4}"/>
          </ac:picMkLst>
        </pc:picChg>
        <pc:picChg chg="del">
          <ac:chgData name="Willigen, R.F. van der (Rob)" userId="b43bdd62-7b82-48e9-86cd-c7c10e260c14" providerId="ADAL" clId="{77674F1E-7450-4296-955F-CD6BC04D2CD5}" dt="2023-09-25T09:17:56.976" v="61" actId="478"/>
          <ac:picMkLst>
            <pc:docMk/>
            <pc:sldMk cId="454509505" sldId="1445"/>
            <ac:picMk id="1026" creationId="{95A14875-FDC9-E5F0-85E4-4838687F31BD}"/>
          </ac:picMkLst>
        </pc:picChg>
      </pc:sldChg>
      <pc:sldChg chg="del">
        <pc:chgData name="Willigen, R.F. van der (Rob)" userId="b43bdd62-7b82-48e9-86cd-c7c10e260c14" providerId="ADAL" clId="{77674F1E-7450-4296-955F-CD6BC04D2CD5}" dt="2023-09-25T13:43:41.030" v="1155" actId="2696"/>
        <pc:sldMkLst>
          <pc:docMk/>
          <pc:sldMk cId="1468568398" sldId="1776"/>
        </pc:sldMkLst>
      </pc:sldChg>
      <pc:sldChg chg="add">
        <pc:chgData name="Willigen, R.F. van der (Rob)" userId="b43bdd62-7b82-48e9-86cd-c7c10e260c14" providerId="ADAL" clId="{77674F1E-7450-4296-955F-CD6BC04D2CD5}" dt="2023-09-25T13:43:48.148" v="1156"/>
        <pc:sldMkLst>
          <pc:docMk/>
          <pc:sldMk cId="2788515174" sldId="1776"/>
        </pc:sldMkLst>
      </pc:sldChg>
      <pc:sldChg chg="addSp delSp modSp mod">
        <pc:chgData name="Willigen, R.F. van der (Rob)" userId="b43bdd62-7b82-48e9-86cd-c7c10e260c14" providerId="ADAL" clId="{77674F1E-7450-4296-955F-CD6BC04D2CD5}" dt="2023-09-25T13:42:45.852" v="1154" actId="1036"/>
        <pc:sldMkLst>
          <pc:docMk/>
          <pc:sldMk cId="3385836418" sldId="1836"/>
        </pc:sldMkLst>
        <pc:spChg chg="mod">
          <ac:chgData name="Willigen, R.F. van der (Rob)" userId="b43bdd62-7b82-48e9-86cd-c7c10e260c14" providerId="ADAL" clId="{77674F1E-7450-4296-955F-CD6BC04D2CD5}" dt="2023-09-25T13:42:45.852" v="1154" actId="1036"/>
          <ac:spMkLst>
            <pc:docMk/>
            <pc:sldMk cId="3385836418" sldId="1836"/>
            <ac:spMk id="4" creationId="{B42B9263-0B9E-96F9-9E25-BF7661E330CE}"/>
          </ac:spMkLst>
        </pc:spChg>
        <pc:spChg chg="mod">
          <ac:chgData name="Willigen, R.F. van der (Rob)" userId="b43bdd62-7b82-48e9-86cd-c7c10e260c14" providerId="ADAL" clId="{77674F1E-7450-4296-955F-CD6BC04D2CD5}" dt="2023-09-25T13:42:45.852" v="1154" actId="1036"/>
          <ac:spMkLst>
            <pc:docMk/>
            <pc:sldMk cId="3385836418" sldId="1836"/>
            <ac:spMk id="5" creationId="{0F2277EE-286E-6248-22CA-6E184A62687A}"/>
          </ac:spMkLst>
        </pc:spChg>
        <pc:spChg chg="mod">
          <ac:chgData name="Willigen, R.F. van der (Rob)" userId="b43bdd62-7b82-48e9-86cd-c7c10e260c14" providerId="ADAL" clId="{77674F1E-7450-4296-955F-CD6BC04D2CD5}" dt="2023-09-25T13:42:45.852" v="1154" actId="1036"/>
          <ac:spMkLst>
            <pc:docMk/>
            <pc:sldMk cId="3385836418" sldId="1836"/>
            <ac:spMk id="6" creationId="{AB5C0764-2476-B17A-015F-2393EDFD2D5F}"/>
          </ac:spMkLst>
        </pc:spChg>
        <pc:spChg chg="mod">
          <ac:chgData name="Willigen, R.F. van der (Rob)" userId="b43bdd62-7b82-48e9-86cd-c7c10e260c14" providerId="ADAL" clId="{77674F1E-7450-4296-955F-CD6BC04D2CD5}" dt="2023-09-25T13:42:45.852" v="1154" actId="1036"/>
          <ac:spMkLst>
            <pc:docMk/>
            <pc:sldMk cId="3385836418" sldId="1836"/>
            <ac:spMk id="11" creationId="{6BDBE6C1-AA96-E4A3-9909-31A7031DEFAD}"/>
          </ac:spMkLst>
        </pc:spChg>
        <pc:spChg chg="add del mod">
          <ac:chgData name="Willigen, R.F. van der (Rob)" userId="b43bdd62-7b82-48e9-86cd-c7c10e260c14" providerId="ADAL" clId="{77674F1E-7450-4296-955F-CD6BC04D2CD5}" dt="2023-09-25T13:42:30.431" v="1116" actId="478"/>
          <ac:spMkLst>
            <pc:docMk/>
            <pc:sldMk cId="3385836418" sldId="1836"/>
            <ac:spMk id="12" creationId="{ED249EB8-1DBE-4994-3DFE-6E92FBA9D74F}"/>
          </ac:spMkLst>
        </pc:spChg>
        <pc:spChg chg="add del mod">
          <ac:chgData name="Willigen, R.F. van der (Rob)" userId="b43bdd62-7b82-48e9-86cd-c7c10e260c14" providerId="ADAL" clId="{77674F1E-7450-4296-955F-CD6BC04D2CD5}" dt="2023-09-25T13:41:21.145" v="1114" actId="478"/>
          <ac:spMkLst>
            <pc:docMk/>
            <pc:sldMk cId="3385836418" sldId="1836"/>
            <ac:spMk id="13" creationId="{69C05BBC-017C-1684-1922-72DED9517073}"/>
          </ac:spMkLst>
        </pc:spChg>
        <pc:grpChg chg="mod">
          <ac:chgData name="Willigen, R.F. van der (Rob)" userId="b43bdd62-7b82-48e9-86cd-c7c10e260c14" providerId="ADAL" clId="{77674F1E-7450-4296-955F-CD6BC04D2CD5}" dt="2023-09-25T13:42:45.852" v="1154" actId="1036"/>
          <ac:grpSpMkLst>
            <pc:docMk/>
            <pc:sldMk cId="3385836418" sldId="1836"/>
            <ac:grpSpMk id="3" creationId="{A5B3D649-C184-D671-316D-B2090DA4FB33}"/>
          </ac:grpSpMkLst>
        </pc:grpChg>
        <pc:graphicFrameChg chg="add mod modGraphic">
          <ac:chgData name="Willigen, R.F. van der (Rob)" userId="b43bdd62-7b82-48e9-86cd-c7c10e260c14" providerId="ADAL" clId="{77674F1E-7450-4296-955F-CD6BC04D2CD5}" dt="2023-09-25T13:42:45.852" v="1154" actId="1036"/>
          <ac:graphicFrameMkLst>
            <pc:docMk/>
            <pc:sldMk cId="3385836418" sldId="1836"/>
            <ac:graphicFrameMk id="2" creationId="{EBBC8222-88DE-FB83-67B0-95172C41C0A0}"/>
          </ac:graphicFrameMkLst>
        </pc:graphicFrameChg>
        <pc:graphicFrameChg chg="del mod modGraphic">
          <ac:chgData name="Willigen, R.F. van der (Rob)" userId="b43bdd62-7b82-48e9-86cd-c7c10e260c14" providerId="ADAL" clId="{77674F1E-7450-4296-955F-CD6BC04D2CD5}" dt="2023-09-25T13:25:22.671" v="1058" actId="478"/>
          <ac:graphicFrameMkLst>
            <pc:docMk/>
            <pc:sldMk cId="3385836418" sldId="1836"/>
            <ac:graphicFrameMk id="8" creationId="{E8897C5A-76E9-BFF9-A0B1-52FB95AD9DA9}"/>
          </ac:graphicFrameMkLst>
        </pc:graphicFrameChg>
        <pc:graphicFrameChg chg="add mod modGraphic">
          <ac:chgData name="Willigen, R.F. van der (Rob)" userId="b43bdd62-7b82-48e9-86cd-c7c10e260c14" providerId="ADAL" clId="{77674F1E-7450-4296-955F-CD6BC04D2CD5}" dt="2023-09-25T13:42:45.852" v="1154" actId="1036"/>
          <ac:graphicFrameMkLst>
            <pc:docMk/>
            <pc:sldMk cId="3385836418" sldId="1836"/>
            <ac:graphicFrameMk id="9" creationId="{ABD8CC37-9C94-9051-AA53-AA52C9DFC6A6}"/>
          </ac:graphicFrameMkLst>
        </pc:graphicFrameChg>
        <pc:graphicFrameChg chg="add mod modGraphic">
          <ac:chgData name="Willigen, R.F. van der (Rob)" userId="b43bdd62-7b82-48e9-86cd-c7c10e260c14" providerId="ADAL" clId="{77674F1E-7450-4296-955F-CD6BC04D2CD5}" dt="2023-09-25T13:42:45.852" v="1154" actId="1036"/>
          <ac:graphicFrameMkLst>
            <pc:docMk/>
            <pc:sldMk cId="3385836418" sldId="1836"/>
            <ac:graphicFrameMk id="10" creationId="{FCEA9E6C-454A-306F-00ED-67DA9BD518A7}"/>
          </ac:graphicFrameMkLst>
        </pc:graphicFrameChg>
        <pc:picChg chg="add del mod">
          <ac:chgData name="Willigen, R.F. van der (Rob)" userId="b43bdd62-7b82-48e9-86cd-c7c10e260c14" providerId="ADAL" clId="{77674F1E-7450-4296-955F-CD6BC04D2CD5}" dt="2023-09-25T13:25:55.672" v="1065" actId="478"/>
          <ac:picMkLst>
            <pc:docMk/>
            <pc:sldMk cId="3385836418" sldId="1836"/>
            <ac:picMk id="7" creationId="{761711B4-9908-0571-2C51-EA79B45556AC}"/>
          </ac:picMkLst>
        </pc:picChg>
        <pc:picChg chg="add del mod">
          <ac:chgData name="Willigen, R.F. van der (Rob)" userId="b43bdd62-7b82-48e9-86cd-c7c10e260c14" providerId="ADAL" clId="{77674F1E-7450-4296-955F-CD6BC04D2CD5}" dt="2023-09-25T13:41:03.492" v="1112" actId="478"/>
          <ac:picMkLst>
            <pc:docMk/>
            <pc:sldMk cId="3385836418" sldId="1836"/>
            <ac:picMk id="1027" creationId="{3A651378-F91C-9880-6F40-E84ED5B3BF64}"/>
          </ac:picMkLst>
        </pc:picChg>
        <pc:picChg chg="mod">
          <ac:chgData name="Willigen, R.F. van der (Rob)" userId="b43bdd62-7b82-48e9-86cd-c7c10e260c14" providerId="ADAL" clId="{77674F1E-7450-4296-955F-CD6BC04D2CD5}" dt="2023-09-25T13:42:45.852" v="1154" actId="1036"/>
          <ac:picMkLst>
            <pc:docMk/>
            <pc:sldMk cId="3385836418" sldId="1836"/>
            <ac:picMk id="20483" creationId="{3608E2DD-27BD-B99F-193A-F03825A8F8CF}"/>
          </ac:picMkLst>
        </pc:picChg>
      </pc:sldChg>
      <pc:sldChg chg="del">
        <pc:chgData name="Willigen, R.F. van der (Rob)" userId="b43bdd62-7b82-48e9-86cd-c7c10e260c14" providerId="ADAL" clId="{77674F1E-7450-4296-955F-CD6BC04D2CD5}" dt="2023-09-25T09:22:52.455" v="136" actId="47"/>
        <pc:sldMkLst>
          <pc:docMk/>
          <pc:sldMk cId="2093844074" sldId="1886"/>
        </pc:sldMkLst>
      </pc:sldChg>
      <pc:sldChg chg="modSp mod">
        <pc:chgData name="Willigen, R.F. van der (Rob)" userId="b43bdd62-7b82-48e9-86cd-c7c10e260c14" providerId="ADAL" clId="{77674F1E-7450-4296-955F-CD6BC04D2CD5}" dt="2023-09-25T09:33:25.728" v="218" actId="1076"/>
        <pc:sldMkLst>
          <pc:docMk/>
          <pc:sldMk cId="1565320565" sldId="1925"/>
        </pc:sldMkLst>
        <pc:spChg chg="mod">
          <ac:chgData name="Willigen, R.F. van der (Rob)" userId="b43bdd62-7b82-48e9-86cd-c7c10e260c14" providerId="ADAL" clId="{77674F1E-7450-4296-955F-CD6BC04D2CD5}" dt="2023-09-25T09:33:25.728" v="218" actId="1076"/>
          <ac:spMkLst>
            <pc:docMk/>
            <pc:sldMk cId="1565320565" sldId="1925"/>
            <ac:spMk id="4" creationId="{CB76CF53-6AA2-FB11-61CE-E233AE3FF3A4}"/>
          </ac:spMkLst>
        </pc:spChg>
      </pc:sldChg>
      <pc:sldChg chg="del">
        <pc:chgData name="Willigen, R.F. van der (Rob)" userId="b43bdd62-7b82-48e9-86cd-c7c10e260c14" providerId="ADAL" clId="{77674F1E-7450-4296-955F-CD6BC04D2CD5}" dt="2023-09-25T13:43:41.030" v="1155" actId="2696"/>
        <pc:sldMkLst>
          <pc:docMk/>
          <pc:sldMk cId="474117114" sldId="1931"/>
        </pc:sldMkLst>
      </pc:sldChg>
      <pc:sldChg chg="add">
        <pc:chgData name="Willigen, R.F. van der (Rob)" userId="b43bdd62-7b82-48e9-86cd-c7c10e260c14" providerId="ADAL" clId="{77674F1E-7450-4296-955F-CD6BC04D2CD5}" dt="2023-09-25T13:43:48.148" v="1156"/>
        <pc:sldMkLst>
          <pc:docMk/>
          <pc:sldMk cId="824482352" sldId="1931"/>
        </pc:sldMkLst>
      </pc:sldChg>
      <pc:sldChg chg="add">
        <pc:chgData name="Willigen, R.F. van der (Rob)" userId="b43bdd62-7b82-48e9-86cd-c7c10e260c14" providerId="ADAL" clId="{77674F1E-7450-4296-955F-CD6BC04D2CD5}" dt="2023-09-25T13:43:48.148" v="1156"/>
        <pc:sldMkLst>
          <pc:docMk/>
          <pc:sldMk cId="350491618" sldId="1932"/>
        </pc:sldMkLst>
      </pc:sldChg>
      <pc:sldChg chg="del">
        <pc:chgData name="Willigen, R.F. van der (Rob)" userId="b43bdd62-7b82-48e9-86cd-c7c10e260c14" providerId="ADAL" clId="{77674F1E-7450-4296-955F-CD6BC04D2CD5}" dt="2023-09-25T13:43:41.030" v="1155" actId="2696"/>
        <pc:sldMkLst>
          <pc:docMk/>
          <pc:sldMk cId="1666172265" sldId="1932"/>
        </pc:sldMkLst>
      </pc:sldChg>
      <pc:sldChg chg="ord">
        <pc:chgData name="Willigen, R.F. van der (Rob)" userId="b43bdd62-7b82-48e9-86cd-c7c10e260c14" providerId="ADAL" clId="{77674F1E-7450-4296-955F-CD6BC04D2CD5}" dt="2023-09-25T09:29:32.359" v="204"/>
        <pc:sldMkLst>
          <pc:docMk/>
          <pc:sldMk cId="16820648" sldId="1933"/>
        </pc:sldMkLst>
      </pc:sldChg>
      <pc:sldChg chg="del">
        <pc:chgData name="Willigen, R.F. van der (Rob)" userId="b43bdd62-7b82-48e9-86cd-c7c10e260c14" providerId="ADAL" clId="{77674F1E-7450-4296-955F-CD6BC04D2CD5}" dt="2023-09-25T09:22:54.425" v="137" actId="47"/>
        <pc:sldMkLst>
          <pc:docMk/>
          <pc:sldMk cId="2804855395" sldId="1934"/>
        </pc:sldMkLst>
      </pc:sldChg>
      <pc:sldChg chg="ord">
        <pc:chgData name="Willigen, R.F. van der (Rob)" userId="b43bdd62-7b82-48e9-86cd-c7c10e260c14" providerId="ADAL" clId="{77674F1E-7450-4296-955F-CD6BC04D2CD5}" dt="2023-09-25T13:22:07.286" v="1027"/>
        <pc:sldMkLst>
          <pc:docMk/>
          <pc:sldMk cId="3967285276" sldId="1936"/>
        </pc:sldMkLst>
      </pc:sldChg>
      <pc:sldChg chg="addSp modSp mod ord">
        <pc:chgData name="Willigen, R.F. van der (Rob)" userId="b43bdd62-7b82-48e9-86cd-c7c10e260c14" providerId="ADAL" clId="{77674F1E-7450-4296-955F-CD6BC04D2CD5}" dt="2023-09-25T14:29:49.062" v="1181"/>
        <pc:sldMkLst>
          <pc:docMk/>
          <pc:sldMk cId="51222612" sldId="1937"/>
        </pc:sldMkLst>
        <pc:picChg chg="add mod">
          <ac:chgData name="Willigen, R.F. van der (Rob)" userId="b43bdd62-7b82-48e9-86cd-c7c10e260c14" providerId="ADAL" clId="{77674F1E-7450-4296-955F-CD6BC04D2CD5}" dt="2023-09-25T14:29:37.978" v="1177" actId="1076"/>
          <ac:picMkLst>
            <pc:docMk/>
            <pc:sldMk cId="51222612" sldId="1937"/>
            <ac:picMk id="2" creationId="{0F7F07D7-594F-CD47-320A-A1F1BEA5761C}"/>
          </ac:picMkLst>
        </pc:picChg>
      </pc:sldChg>
      <pc:sldChg chg="add del">
        <pc:chgData name="Willigen, R.F. van der (Rob)" userId="b43bdd62-7b82-48e9-86cd-c7c10e260c14" providerId="ADAL" clId="{77674F1E-7450-4296-955F-CD6BC04D2CD5}" dt="2023-09-25T09:25:10.216" v="149" actId="47"/>
        <pc:sldMkLst>
          <pc:docMk/>
          <pc:sldMk cId="1697468123" sldId="1945"/>
        </pc:sldMkLst>
      </pc:sldChg>
      <pc:sldChg chg="add del">
        <pc:chgData name="Willigen, R.F. van der (Rob)" userId="b43bdd62-7b82-48e9-86cd-c7c10e260c14" providerId="ADAL" clId="{77674F1E-7450-4296-955F-CD6BC04D2CD5}" dt="2023-09-25T09:22:05.841" v="132"/>
        <pc:sldMkLst>
          <pc:docMk/>
          <pc:sldMk cId="3732269921" sldId="1945"/>
        </pc:sldMkLst>
      </pc:sldChg>
      <pc:sldChg chg="addSp modSp add">
        <pc:chgData name="Willigen, R.F. van der (Rob)" userId="b43bdd62-7b82-48e9-86cd-c7c10e260c14" providerId="ADAL" clId="{77674F1E-7450-4296-955F-CD6BC04D2CD5}" dt="2023-09-25T09:29:45.612" v="206"/>
        <pc:sldMkLst>
          <pc:docMk/>
          <pc:sldMk cId="3083989406" sldId="1946"/>
        </pc:sldMkLst>
        <pc:spChg chg="add mod">
          <ac:chgData name="Willigen, R.F. van der (Rob)" userId="b43bdd62-7b82-48e9-86cd-c7c10e260c14" providerId="ADAL" clId="{77674F1E-7450-4296-955F-CD6BC04D2CD5}" dt="2023-09-25T09:29:45.612" v="206"/>
          <ac:spMkLst>
            <pc:docMk/>
            <pc:sldMk cId="3083989406" sldId="1946"/>
            <ac:spMk id="4" creationId="{D076CC3A-BB08-F522-6DD7-55D9C5ED92D3}"/>
          </ac:spMkLst>
        </pc:spChg>
      </pc:sldChg>
      <pc:sldChg chg="addSp modSp add del mod">
        <pc:chgData name="Willigen, R.F. van der (Rob)" userId="b43bdd62-7b82-48e9-86cd-c7c10e260c14" providerId="ADAL" clId="{77674F1E-7450-4296-955F-CD6BC04D2CD5}" dt="2023-09-25T12:11:10.080" v="648" actId="47"/>
        <pc:sldMkLst>
          <pc:docMk/>
          <pc:sldMk cId="4240659182" sldId="1947"/>
        </pc:sldMkLst>
        <pc:spChg chg="mod">
          <ac:chgData name="Willigen, R.F. van der (Rob)" userId="b43bdd62-7b82-48e9-86cd-c7c10e260c14" providerId="ADAL" clId="{77674F1E-7450-4296-955F-CD6BC04D2CD5}" dt="2023-09-25T09:56:29.362" v="240" actId="14100"/>
          <ac:spMkLst>
            <pc:docMk/>
            <pc:sldMk cId="4240659182" sldId="1947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31:53.769" v="371"/>
          <ac:spMkLst>
            <pc:docMk/>
            <pc:sldMk cId="4240659182" sldId="1947"/>
            <ac:spMk id="3" creationId="{00000000-0000-0000-0000-000000000000}"/>
          </ac:spMkLst>
        </pc:spChg>
        <pc:spChg chg="add mod">
          <ac:chgData name="Willigen, R.F. van der (Rob)" userId="b43bdd62-7b82-48e9-86cd-c7c10e260c14" providerId="ADAL" clId="{77674F1E-7450-4296-955F-CD6BC04D2CD5}" dt="2023-09-25T11:33:03.209" v="394" actId="1076"/>
          <ac:spMkLst>
            <pc:docMk/>
            <pc:sldMk cId="4240659182" sldId="1947"/>
            <ac:spMk id="8" creationId="{54339EF4-BD1E-B147-E691-18F3D30A5D62}"/>
          </ac:spMkLst>
        </pc:spChg>
        <pc:grpChg chg="mod">
          <ac:chgData name="Willigen, R.F. van der (Rob)" userId="b43bdd62-7b82-48e9-86cd-c7c10e260c14" providerId="ADAL" clId="{77674F1E-7450-4296-955F-CD6BC04D2CD5}" dt="2023-09-25T11:31:14.444" v="366" actId="14100"/>
          <ac:grpSpMkLst>
            <pc:docMk/>
            <pc:sldMk cId="4240659182" sldId="1947"/>
            <ac:grpSpMk id="4" creationId="{24B97049-F8DD-8E98-C915-766281C8E5C2}"/>
          </ac:grpSpMkLst>
        </pc:grpChg>
      </pc:sldChg>
      <pc:sldChg chg="addSp delSp modSp add mod ord">
        <pc:chgData name="Willigen, R.F. van der (Rob)" userId="b43bdd62-7b82-48e9-86cd-c7c10e260c14" providerId="ADAL" clId="{77674F1E-7450-4296-955F-CD6BC04D2CD5}" dt="2023-09-25T12:20:03.810" v="1016" actId="20577"/>
        <pc:sldMkLst>
          <pc:docMk/>
          <pc:sldMk cId="1525553923" sldId="1948"/>
        </pc:sldMkLst>
        <pc:spChg chg="mod">
          <ac:chgData name="Willigen, R.F. van der (Rob)" userId="b43bdd62-7b82-48e9-86cd-c7c10e260c14" providerId="ADAL" clId="{77674F1E-7450-4296-955F-CD6BC04D2CD5}" dt="2023-09-25T12:02:33.749" v="485" actId="1076"/>
          <ac:spMkLst>
            <pc:docMk/>
            <pc:sldMk cId="1525553923" sldId="1948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2:20:03.810" v="1016" actId="20577"/>
          <ac:spMkLst>
            <pc:docMk/>
            <pc:sldMk cId="1525553923" sldId="1948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77674F1E-7450-4296-955F-CD6BC04D2CD5}" dt="2023-09-25T12:09:50.269" v="641" actId="1076"/>
          <ac:grpSpMkLst>
            <pc:docMk/>
            <pc:sldMk cId="1525553923" sldId="1948"/>
            <ac:grpSpMk id="4" creationId="{24B97049-F8DD-8E98-C915-766281C8E5C2}"/>
          </ac:grpSpMkLst>
        </pc:grpChg>
        <pc:graphicFrameChg chg="add del mod">
          <ac:chgData name="Willigen, R.F. van der (Rob)" userId="b43bdd62-7b82-48e9-86cd-c7c10e260c14" providerId="ADAL" clId="{77674F1E-7450-4296-955F-CD6BC04D2CD5}" dt="2023-09-25T12:01:34.397" v="470"/>
          <ac:graphicFrameMkLst>
            <pc:docMk/>
            <pc:sldMk cId="1525553923" sldId="1948"/>
            <ac:graphicFrameMk id="7" creationId="{CD079DDD-DFCC-2A91-EE42-8C4D6F257FC5}"/>
          </ac:graphicFrameMkLst>
        </pc:graphicFrameChg>
      </pc:sldChg>
      <pc:sldChg chg="addSp delSp modSp add mod ord">
        <pc:chgData name="Willigen, R.F. van der (Rob)" userId="b43bdd62-7b82-48e9-86cd-c7c10e260c14" providerId="ADAL" clId="{77674F1E-7450-4296-955F-CD6BC04D2CD5}" dt="2023-09-25T13:43:58.494" v="1160"/>
        <pc:sldMkLst>
          <pc:docMk/>
          <pc:sldMk cId="2159809862" sldId="1949"/>
        </pc:sldMkLst>
        <pc:spChg chg="del">
          <ac:chgData name="Willigen, R.F. van der (Rob)" userId="b43bdd62-7b82-48e9-86cd-c7c10e260c14" providerId="ADAL" clId="{77674F1E-7450-4296-955F-CD6BC04D2CD5}" dt="2023-09-25T11:34:20.473" v="401" actId="478"/>
          <ac:spMkLst>
            <pc:docMk/>
            <pc:sldMk cId="2159809862" sldId="1949"/>
            <ac:spMk id="2" creationId="{00000000-0000-0000-0000-000000000000}"/>
          </ac:spMkLst>
        </pc:spChg>
        <pc:spChg chg="del">
          <ac:chgData name="Willigen, R.F. van der (Rob)" userId="b43bdd62-7b82-48e9-86cd-c7c10e260c14" providerId="ADAL" clId="{77674F1E-7450-4296-955F-CD6BC04D2CD5}" dt="2023-09-25T11:34:04.283" v="398" actId="478"/>
          <ac:spMkLst>
            <pc:docMk/>
            <pc:sldMk cId="2159809862" sldId="1949"/>
            <ac:spMk id="3" creationId="{00000000-0000-0000-0000-000000000000}"/>
          </ac:spMkLst>
        </pc:spChg>
        <pc:spChg chg="del mod">
          <ac:chgData name="Willigen, R.F. van der (Rob)" userId="b43bdd62-7b82-48e9-86cd-c7c10e260c14" providerId="ADAL" clId="{77674F1E-7450-4296-955F-CD6BC04D2CD5}" dt="2023-09-25T11:36:06.765" v="409" actId="478"/>
          <ac:spMkLst>
            <pc:docMk/>
            <pc:sldMk cId="2159809862" sldId="1949"/>
            <ac:spMk id="8" creationId="{54339EF4-BD1E-B147-E691-18F3D30A5D62}"/>
          </ac:spMkLst>
        </pc:spChg>
        <pc:spChg chg="add del mod">
          <ac:chgData name="Willigen, R.F. van der (Rob)" userId="b43bdd62-7b82-48e9-86cd-c7c10e260c14" providerId="ADAL" clId="{77674F1E-7450-4296-955F-CD6BC04D2CD5}" dt="2023-09-25T11:34:22.599" v="402" actId="478"/>
          <ac:spMkLst>
            <pc:docMk/>
            <pc:sldMk cId="2159809862" sldId="1949"/>
            <ac:spMk id="9" creationId="{39FEA761-A0AF-04B0-B9C7-455DF20DACD8}"/>
          </ac:spMkLst>
        </pc:spChg>
        <pc:grpChg chg="del">
          <ac:chgData name="Willigen, R.F. van der (Rob)" userId="b43bdd62-7b82-48e9-86cd-c7c10e260c14" providerId="ADAL" clId="{77674F1E-7450-4296-955F-CD6BC04D2CD5}" dt="2023-09-25T11:34:02.450" v="397" actId="478"/>
          <ac:grpSpMkLst>
            <pc:docMk/>
            <pc:sldMk cId="2159809862" sldId="1949"/>
            <ac:grpSpMk id="4" creationId="{24B97049-F8DD-8E98-C915-766281C8E5C2}"/>
          </ac:grpSpMkLst>
        </pc:grpChg>
        <pc:graphicFrameChg chg="add del mod">
          <ac:chgData name="Willigen, R.F. van der (Rob)" userId="b43bdd62-7b82-48e9-86cd-c7c10e260c14" providerId="ADAL" clId="{77674F1E-7450-4296-955F-CD6BC04D2CD5}" dt="2023-09-25T11:42:29.504" v="433" actId="478"/>
          <ac:graphicFrameMkLst>
            <pc:docMk/>
            <pc:sldMk cId="2159809862" sldId="1949"/>
            <ac:graphicFrameMk id="10" creationId="{475320CC-BAED-E6F4-2478-66136D390E87}"/>
          </ac:graphicFrameMkLst>
        </pc:graphicFrameChg>
      </pc:sldChg>
      <pc:sldChg chg="add">
        <pc:chgData name="Willigen, R.F. van der (Rob)" userId="b43bdd62-7b82-48e9-86cd-c7c10e260c14" providerId="ADAL" clId="{77674F1E-7450-4296-955F-CD6BC04D2CD5}" dt="2023-09-25T14:21:45.972" v="1161"/>
        <pc:sldMkLst>
          <pc:docMk/>
          <pc:sldMk cId="440768424" sldId="1950"/>
        </pc:sldMkLst>
      </pc:sldChg>
      <pc:sldChg chg="addSp delSp modSp add del mod">
        <pc:chgData name="Willigen, R.F. van der (Rob)" userId="b43bdd62-7b82-48e9-86cd-c7c10e260c14" providerId="ADAL" clId="{77674F1E-7450-4296-955F-CD6BC04D2CD5}" dt="2023-09-25T12:15:27.481" v="817" actId="47"/>
        <pc:sldMkLst>
          <pc:docMk/>
          <pc:sldMk cId="1825210075" sldId="1950"/>
        </pc:sldMkLst>
        <pc:spChg chg="mod">
          <ac:chgData name="Willigen, R.F. van der (Rob)" userId="b43bdd62-7b82-48e9-86cd-c7c10e260c14" providerId="ADAL" clId="{77674F1E-7450-4296-955F-CD6BC04D2CD5}" dt="2023-09-25T12:14:19.217" v="789" actId="20577"/>
          <ac:spMkLst>
            <pc:docMk/>
            <pc:sldMk cId="1825210075" sldId="1950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2:15:06.739" v="816" actId="20577"/>
          <ac:spMkLst>
            <pc:docMk/>
            <pc:sldMk cId="1825210075" sldId="1950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77674F1E-7450-4296-955F-CD6BC04D2CD5}" dt="2023-09-25T12:12:48.838" v="653" actId="1076"/>
          <ac:grpSpMkLst>
            <pc:docMk/>
            <pc:sldMk cId="1825210075" sldId="1950"/>
            <ac:grpSpMk id="4" creationId="{24B97049-F8DD-8E98-C915-766281C8E5C2}"/>
          </ac:grpSpMkLst>
        </pc:grpChg>
        <pc:picChg chg="add del">
          <ac:chgData name="Willigen, R.F. van der (Rob)" userId="b43bdd62-7b82-48e9-86cd-c7c10e260c14" providerId="ADAL" clId="{77674F1E-7450-4296-955F-CD6BC04D2CD5}" dt="2023-09-25T12:14:49.729" v="791"/>
          <ac:picMkLst>
            <pc:docMk/>
            <pc:sldMk cId="1825210075" sldId="1950"/>
            <ac:picMk id="7" creationId="{4206D7E8-2B47-3C84-864C-4279594C52FB}"/>
          </ac:picMkLst>
        </pc:picChg>
      </pc:sldChg>
      <pc:sldChg chg="addSp modSp add mod ord">
        <pc:chgData name="Willigen, R.F. van der (Rob)" userId="b43bdd62-7b82-48e9-86cd-c7c10e260c14" providerId="ADAL" clId="{77674F1E-7450-4296-955F-CD6BC04D2CD5}" dt="2023-09-25T14:23:30.529" v="1174" actId="1076"/>
        <pc:sldMkLst>
          <pc:docMk/>
          <pc:sldMk cId="1743387443" sldId="1951"/>
        </pc:sldMkLst>
        <pc:picChg chg="add mod">
          <ac:chgData name="Willigen, R.F. van der (Rob)" userId="b43bdd62-7b82-48e9-86cd-c7c10e260c14" providerId="ADAL" clId="{77674F1E-7450-4296-955F-CD6BC04D2CD5}" dt="2023-09-25T14:23:30.529" v="1174" actId="1076"/>
          <ac:picMkLst>
            <pc:docMk/>
            <pc:sldMk cId="1743387443" sldId="1951"/>
            <ac:picMk id="2" creationId="{9A4CC8FC-C5DE-FA7A-8C83-6914E8F521AC}"/>
          </ac:picMkLst>
        </pc:picChg>
      </pc:sldChg>
      <pc:sldChg chg="addSp add ord">
        <pc:chgData name="Willigen, R.F. van der (Rob)" userId="b43bdd62-7b82-48e9-86cd-c7c10e260c14" providerId="ADAL" clId="{77674F1E-7450-4296-955F-CD6BC04D2CD5}" dt="2023-09-25T14:29:47.103" v="1179"/>
        <pc:sldMkLst>
          <pc:docMk/>
          <pc:sldMk cId="747342862" sldId="1952"/>
        </pc:sldMkLst>
        <pc:picChg chg="add">
          <ac:chgData name="Willigen, R.F. van der (Rob)" userId="b43bdd62-7b82-48e9-86cd-c7c10e260c14" providerId="ADAL" clId="{77674F1E-7450-4296-955F-CD6BC04D2CD5}" dt="2023-09-25T14:22:29.307" v="1164"/>
          <ac:picMkLst>
            <pc:docMk/>
            <pc:sldMk cId="747342862" sldId="1952"/>
            <ac:picMk id="2" creationId="{96DEDD84-799C-810B-C64B-1BC765DF8331}"/>
          </ac:picMkLst>
        </pc:picChg>
      </pc:sldChg>
      <pc:sldChg chg="addSp delSp modSp add mod">
        <pc:chgData name="Willigen, R.F. van der (Rob)" userId="b43bdd62-7b82-48e9-86cd-c7c10e260c14" providerId="ADAL" clId="{77674F1E-7450-4296-955F-CD6BC04D2CD5}" dt="2023-09-25T14:32:02.074" v="1201" actId="1076"/>
        <pc:sldMkLst>
          <pc:docMk/>
          <pc:sldMk cId="3605891097" sldId="1953"/>
        </pc:sldMkLst>
        <pc:picChg chg="del">
          <ac:chgData name="Willigen, R.F. van der (Rob)" userId="b43bdd62-7b82-48e9-86cd-c7c10e260c14" providerId="ADAL" clId="{77674F1E-7450-4296-955F-CD6BC04D2CD5}" dt="2023-09-25T14:30:49.608" v="1183" actId="478"/>
          <ac:picMkLst>
            <pc:docMk/>
            <pc:sldMk cId="3605891097" sldId="1953"/>
            <ac:picMk id="2" creationId="{0F7F07D7-594F-CD47-320A-A1F1BEA5761C}"/>
          </ac:picMkLst>
        </pc:picChg>
        <pc:picChg chg="add mod">
          <ac:chgData name="Willigen, R.F. van der (Rob)" userId="b43bdd62-7b82-48e9-86cd-c7c10e260c14" providerId="ADAL" clId="{77674F1E-7450-4296-955F-CD6BC04D2CD5}" dt="2023-09-25T14:31:59.721" v="1200" actId="1076"/>
          <ac:picMkLst>
            <pc:docMk/>
            <pc:sldMk cId="3605891097" sldId="1953"/>
            <ac:picMk id="3" creationId="{0B3FDB31-D667-22A6-68B5-3A96902F9F9B}"/>
          </ac:picMkLst>
        </pc:picChg>
        <pc:picChg chg="add mod">
          <ac:chgData name="Willigen, R.F. van der (Rob)" userId="b43bdd62-7b82-48e9-86cd-c7c10e260c14" providerId="ADAL" clId="{77674F1E-7450-4296-955F-CD6BC04D2CD5}" dt="2023-09-25T14:32:02.074" v="1201" actId="1076"/>
          <ac:picMkLst>
            <pc:docMk/>
            <pc:sldMk cId="3605891097" sldId="1953"/>
            <ac:picMk id="4" creationId="{9D9A3506-0ECB-96EC-FA5C-3972A137CF5A}"/>
          </ac:picMkLst>
        </pc:picChg>
        <pc:picChg chg="add mod">
          <ac:chgData name="Willigen, R.F. van der (Rob)" userId="b43bdd62-7b82-48e9-86cd-c7c10e260c14" providerId="ADAL" clId="{77674F1E-7450-4296-955F-CD6BC04D2CD5}" dt="2023-09-25T14:31:58.258" v="1199" actId="1076"/>
          <ac:picMkLst>
            <pc:docMk/>
            <pc:sldMk cId="3605891097" sldId="1953"/>
            <ac:picMk id="5" creationId="{5372AD9A-4914-2A04-1ED8-66C08E2BEF2A}"/>
          </ac:picMkLst>
        </pc:picChg>
      </pc:sldChg>
      <pc:sldChg chg="addSp modSp add mod ord">
        <pc:chgData name="Willigen, R.F. van der (Rob)" userId="b43bdd62-7b82-48e9-86cd-c7c10e260c14" providerId="ADAL" clId="{77674F1E-7450-4296-955F-CD6BC04D2CD5}" dt="2023-09-25T16:13:12.490" v="1247" actId="1036"/>
        <pc:sldMkLst>
          <pc:docMk/>
          <pc:sldMk cId="3254565858" sldId="1954"/>
        </pc:sldMkLst>
        <pc:picChg chg="add mod">
          <ac:chgData name="Willigen, R.F. van der (Rob)" userId="b43bdd62-7b82-48e9-86cd-c7c10e260c14" providerId="ADAL" clId="{77674F1E-7450-4296-955F-CD6BC04D2CD5}" dt="2023-09-25T16:12:48.973" v="1226" actId="14100"/>
          <ac:picMkLst>
            <pc:docMk/>
            <pc:sldMk cId="3254565858" sldId="1954"/>
            <ac:picMk id="2" creationId="{330B70E7-8B31-EECC-4C63-A3256D503DA2}"/>
          </ac:picMkLst>
        </pc:picChg>
        <pc:picChg chg="add mod">
          <ac:chgData name="Willigen, R.F. van der (Rob)" userId="b43bdd62-7b82-48e9-86cd-c7c10e260c14" providerId="ADAL" clId="{77674F1E-7450-4296-955F-CD6BC04D2CD5}" dt="2023-09-25T15:44:57.579" v="1210" actId="1076"/>
          <ac:picMkLst>
            <pc:docMk/>
            <pc:sldMk cId="3254565858" sldId="1954"/>
            <ac:picMk id="3" creationId="{25F23065-7CF4-E2C7-2A36-AE91353BAD4E}"/>
          </ac:picMkLst>
        </pc:picChg>
        <pc:picChg chg="add mod">
          <ac:chgData name="Willigen, R.F. van der (Rob)" userId="b43bdd62-7b82-48e9-86cd-c7c10e260c14" providerId="ADAL" clId="{77674F1E-7450-4296-955F-CD6BC04D2CD5}" dt="2023-09-25T15:45:01.036" v="1211" actId="1076"/>
          <ac:picMkLst>
            <pc:docMk/>
            <pc:sldMk cId="3254565858" sldId="1954"/>
            <ac:picMk id="4" creationId="{13B19A22-3664-525A-47EE-4A256D653CCD}"/>
          </ac:picMkLst>
        </pc:picChg>
        <pc:picChg chg="add mod">
          <ac:chgData name="Willigen, R.F. van der (Rob)" userId="b43bdd62-7b82-48e9-86cd-c7c10e260c14" providerId="ADAL" clId="{77674F1E-7450-4296-955F-CD6BC04D2CD5}" dt="2023-09-25T16:13:12.490" v="1247" actId="1036"/>
          <ac:picMkLst>
            <pc:docMk/>
            <pc:sldMk cId="3254565858" sldId="1954"/>
            <ac:picMk id="5" creationId="{1EE76139-030F-5C0F-1026-7DA8F8B4F9D5}"/>
          </ac:picMkLst>
        </pc:picChg>
      </pc:sldChg>
      <pc:sldChg chg="addSp modSp add mod ord">
        <pc:chgData name="Willigen, R.F. van der (Rob)" userId="b43bdd62-7b82-48e9-86cd-c7c10e260c14" providerId="ADAL" clId="{77674F1E-7450-4296-955F-CD6BC04D2CD5}" dt="2023-09-25T16:24:57.235" v="1269"/>
        <pc:sldMkLst>
          <pc:docMk/>
          <pc:sldMk cId="3927198094" sldId="1955"/>
        </pc:sldMkLst>
        <pc:picChg chg="add mod">
          <ac:chgData name="Willigen, R.F. van der (Rob)" userId="b43bdd62-7b82-48e9-86cd-c7c10e260c14" providerId="ADAL" clId="{77674F1E-7450-4296-955F-CD6BC04D2CD5}" dt="2023-09-25T16:24:01.406" v="1262" actId="1076"/>
          <ac:picMkLst>
            <pc:docMk/>
            <pc:sldMk cId="3927198094" sldId="1955"/>
            <ac:picMk id="2" creationId="{FAF83328-5DDC-0991-4B3D-E8D1F53BAD24}"/>
          </ac:picMkLst>
        </pc:picChg>
        <pc:picChg chg="add mod">
          <ac:chgData name="Willigen, R.F. van der (Rob)" userId="b43bdd62-7b82-48e9-86cd-c7c10e260c14" providerId="ADAL" clId="{77674F1E-7450-4296-955F-CD6BC04D2CD5}" dt="2023-09-25T16:22:04.061" v="1251" actId="1076"/>
          <ac:picMkLst>
            <pc:docMk/>
            <pc:sldMk cId="3927198094" sldId="1955"/>
            <ac:picMk id="3" creationId="{D51F9CD1-5BE2-7452-B52A-3A6DE61DC3DC}"/>
          </ac:picMkLst>
        </pc:picChg>
        <pc:picChg chg="add mod">
          <ac:chgData name="Willigen, R.F. van der (Rob)" userId="b43bdd62-7b82-48e9-86cd-c7c10e260c14" providerId="ADAL" clId="{77674F1E-7450-4296-955F-CD6BC04D2CD5}" dt="2023-09-25T16:23:38.797" v="1260" actId="1076"/>
          <ac:picMkLst>
            <pc:docMk/>
            <pc:sldMk cId="3927198094" sldId="1955"/>
            <ac:picMk id="4" creationId="{99ABA365-1526-9404-668C-2D380E4F381C}"/>
          </ac:picMkLst>
        </pc:picChg>
        <pc:picChg chg="add mod">
          <ac:chgData name="Willigen, R.F. van der (Rob)" userId="b43bdd62-7b82-48e9-86cd-c7c10e260c14" providerId="ADAL" clId="{77674F1E-7450-4296-955F-CD6BC04D2CD5}" dt="2023-09-25T16:24:29.421" v="1267" actId="14100"/>
          <ac:picMkLst>
            <pc:docMk/>
            <pc:sldMk cId="3927198094" sldId="1955"/>
            <ac:picMk id="5" creationId="{AC1F608A-D027-80C8-A047-E87C92E5BBD7}"/>
          </ac:picMkLst>
        </pc:picChg>
      </pc:sldChg>
      <pc:sldChg chg="addSp delSp modSp add mod ord">
        <pc:chgData name="Willigen, R.F. van der (Rob)" userId="b43bdd62-7b82-48e9-86cd-c7c10e260c14" providerId="ADAL" clId="{77674F1E-7450-4296-955F-CD6BC04D2CD5}" dt="2023-09-25T15:46:30.997" v="1222"/>
        <pc:sldMkLst>
          <pc:docMk/>
          <pc:sldMk cId="1022086354" sldId="1956"/>
        </pc:sldMkLst>
        <pc:picChg chg="del">
          <ac:chgData name="Willigen, R.F. van der (Rob)" userId="b43bdd62-7b82-48e9-86cd-c7c10e260c14" providerId="ADAL" clId="{77674F1E-7450-4296-955F-CD6BC04D2CD5}" dt="2023-09-25T15:45:24.705" v="1213" actId="478"/>
          <ac:picMkLst>
            <pc:docMk/>
            <pc:sldMk cId="1022086354" sldId="1956"/>
            <ac:picMk id="3" creationId="{25F23065-7CF4-E2C7-2A36-AE91353BAD4E}"/>
          </ac:picMkLst>
        </pc:picChg>
        <pc:picChg chg="del">
          <ac:chgData name="Willigen, R.F. van der (Rob)" userId="b43bdd62-7b82-48e9-86cd-c7c10e260c14" providerId="ADAL" clId="{77674F1E-7450-4296-955F-CD6BC04D2CD5}" dt="2023-09-25T15:45:25.487" v="1214" actId="478"/>
          <ac:picMkLst>
            <pc:docMk/>
            <pc:sldMk cId="1022086354" sldId="1956"/>
            <ac:picMk id="4" creationId="{13B19A22-3664-525A-47EE-4A256D653CCD}"/>
          </ac:picMkLst>
        </pc:picChg>
        <pc:picChg chg="add mod">
          <ac:chgData name="Willigen, R.F. van der (Rob)" userId="b43bdd62-7b82-48e9-86cd-c7c10e260c14" providerId="ADAL" clId="{77674F1E-7450-4296-955F-CD6BC04D2CD5}" dt="2023-09-25T15:45:51.068" v="1216" actId="1076"/>
          <ac:picMkLst>
            <pc:docMk/>
            <pc:sldMk cId="1022086354" sldId="1956"/>
            <ac:picMk id="5" creationId="{E2240C8A-9446-7150-56B3-EB9F23B8EF77}"/>
          </ac:picMkLst>
        </pc:picChg>
        <pc:picChg chg="add mod">
          <ac:chgData name="Willigen, R.F. van der (Rob)" userId="b43bdd62-7b82-48e9-86cd-c7c10e260c14" providerId="ADAL" clId="{77674F1E-7450-4296-955F-CD6BC04D2CD5}" dt="2023-09-25T15:46:11.773" v="1218" actId="1076"/>
          <ac:picMkLst>
            <pc:docMk/>
            <pc:sldMk cId="1022086354" sldId="1956"/>
            <ac:picMk id="6" creationId="{6CA3A648-82F9-A836-692F-BF3E31E02B03}"/>
          </ac:picMkLst>
        </pc:picChg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461535096" sldId="1957"/>
        </pc:sldMkLst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3583651987" sldId="1957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2025431826" sldId="1958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731558518" sldId="1959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583651987" sldId="1960"/>
        </pc:sldMkLst>
      </pc:sldChg>
      <pc:sldMasterChg chg="delSldLayout">
        <pc:chgData name="Willigen, R.F. van der (Rob)" userId="b43bdd62-7b82-48e9-86cd-c7c10e260c14" providerId="ADAL" clId="{77674F1E-7450-4296-955F-CD6BC04D2CD5}" dt="2023-09-25T09:19:12.167" v="62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77674F1E-7450-4296-955F-CD6BC04D2CD5}" dt="2023-09-25T09:19:12.167" v="62" actId="47"/>
          <pc:sldLayoutMkLst>
            <pc:docMk/>
            <pc:sldMasterMk cId="2600388679" sldId="2147483667"/>
            <pc:sldLayoutMk cId="1947733424" sldId="2147483668"/>
          </pc:sldLayoutMkLst>
        </pc:sldLayoutChg>
      </pc:sldMasterChg>
    </pc:docChg>
  </pc:docChgLst>
  <pc:docChgLst>
    <pc:chgData name="Willigen, R.F. van der (Rob)" userId="b43bdd62-7b82-48e9-86cd-c7c10e260c14" providerId="ADAL" clId="{AFD76540-7A1A-4644-B486-C58791E7D51A}"/>
    <pc:docChg chg="undo custSel addSld delSld modSld sldOrd">
      <pc:chgData name="Willigen, R.F. van der (Rob)" userId="b43bdd62-7b82-48e9-86cd-c7c10e260c14" providerId="ADAL" clId="{AFD76540-7A1A-4644-B486-C58791E7D51A}" dt="2023-09-20T13:17:29.925" v="206"/>
      <pc:docMkLst>
        <pc:docMk/>
      </pc:docMkLst>
      <pc:sldChg chg="ord">
        <pc:chgData name="Willigen, R.F. van der (Rob)" userId="b43bdd62-7b82-48e9-86cd-c7c10e260c14" providerId="ADAL" clId="{AFD76540-7A1A-4644-B486-C58791E7D51A}" dt="2023-09-20T11:37:12.298" v="122"/>
        <pc:sldMkLst>
          <pc:docMk/>
          <pc:sldMk cId="3664189876" sldId="1755"/>
        </pc:sldMkLst>
      </pc:sldChg>
      <pc:sldChg chg="addSp delSp modSp mod">
        <pc:chgData name="Willigen, R.F. van der (Rob)" userId="b43bdd62-7b82-48e9-86cd-c7c10e260c14" providerId="ADAL" clId="{AFD76540-7A1A-4644-B486-C58791E7D51A}" dt="2023-09-20T11:40:50.534" v="149" actId="1076"/>
        <pc:sldMkLst>
          <pc:docMk/>
          <pc:sldMk cId="2997912226" sldId="1864"/>
        </pc:sldMkLst>
        <pc:spChg chg="add mod">
          <ac:chgData name="Willigen, R.F. van der (Rob)" userId="b43bdd62-7b82-48e9-86cd-c7c10e260c14" providerId="ADAL" clId="{AFD76540-7A1A-4644-B486-C58791E7D51A}" dt="2023-09-20T11:40:29.692" v="145" actId="1076"/>
          <ac:spMkLst>
            <pc:docMk/>
            <pc:sldMk cId="2997912226" sldId="1864"/>
            <ac:spMk id="10" creationId="{A844A7FC-439F-6CE9-FCE0-F2541ADD2840}"/>
          </ac:spMkLst>
        </pc:spChg>
        <pc:spChg chg="add mod">
          <ac:chgData name="Willigen, R.F. van der (Rob)" userId="b43bdd62-7b82-48e9-86cd-c7c10e260c14" providerId="ADAL" clId="{AFD76540-7A1A-4644-B486-C58791E7D51A}" dt="2023-09-20T11:40:50.534" v="149" actId="1076"/>
          <ac:spMkLst>
            <pc:docMk/>
            <pc:sldMk cId="2997912226" sldId="1864"/>
            <ac:spMk id="12" creationId="{F5FEEBB2-4EA2-527C-DA45-F46FB087273E}"/>
          </ac:spMkLst>
        </pc:spChg>
        <pc:picChg chg="mod">
          <ac:chgData name="Willigen, R.F. van der (Rob)" userId="b43bdd62-7b82-48e9-86cd-c7c10e260c14" providerId="ADAL" clId="{AFD76540-7A1A-4644-B486-C58791E7D51A}" dt="2023-09-20T11:40:25.699" v="144" actId="1076"/>
          <ac:picMkLst>
            <pc:docMk/>
            <pc:sldMk cId="2997912226" sldId="1864"/>
            <ac:picMk id="6" creationId="{DE89E4EF-F447-3C83-5864-8E1D8B450791}"/>
          </ac:picMkLst>
        </pc:picChg>
        <pc:picChg chg="add del">
          <ac:chgData name="Willigen, R.F. van der (Rob)" userId="b43bdd62-7b82-48e9-86cd-c7c10e260c14" providerId="ADAL" clId="{AFD76540-7A1A-4644-B486-C58791E7D51A}" dt="2023-09-20T11:39:15.606" v="125" actId="478"/>
          <ac:picMkLst>
            <pc:docMk/>
            <pc:sldMk cId="2997912226" sldId="1864"/>
            <ac:picMk id="8" creationId="{99E93D8D-6F85-CF62-FF18-6F6E460DE72F}"/>
          </ac:picMkLst>
        </pc:picChg>
        <pc:picChg chg="add del">
          <ac:chgData name="Willigen, R.F. van der (Rob)" userId="b43bdd62-7b82-48e9-86cd-c7c10e260c14" providerId="ADAL" clId="{AFD76540-7A1A-4644-B486-C58791E7D51A}" dt="2023-09-20T11:39:35.377" v="128" actId="478"/>
          <ac:picMkLst>
            <pc:docMk/>
            <pc:sldMk cId="2997912226" sldId="1864"/>
            <ac:picMk id="9" creationId="{7AECD6E8-E3DD-9D43-3BF3-31CF63B7EEA9}"/>
          </ac:picMkLst>
        </pc:picChg>
      </pc:sldChg>
      <pc:sldChg chg="addSp delSp modSp mod">
        <pc:chgData name="Willigen, R.F. van der (Rob)" userId="b43bdd62-7b82-48e9-86cd-c7c10e260c14" providerId="ADAL" clId="{AFD76540-7A1A-4644-B486-C58791E7D51A}" dt="2023-09-20T11:17:56.901" v="11" actId="1076"/>
        <pc:sldMkLst>
          <pc:docMk/>
          <pc:sldMk cId="2093844074" sldId="1886"/>
        </pc:sldMkLst>
        <pc:spChg chg="add del">
          <ac:chgData name="Willigen, R.F. van der (Rob)" userId="b43bdd62-7b82-48e9-86cd-c7c10e260c14" providerId="ADAL" clId="{AFD76540-7A1A-4644-B486-C58791E7D51A}" dt="2023-09-20T11:16:51.230" v="7" actId="478"/>
          <ac:spMkLst>
            <pc:docMk/>
            <pc:sldMk cId="2093844074" sldId="1886"/>
            <ac:spMk id="3" creationId="{688C9948-883D-92C7-5E02-FD13623CCCF4}"/>
          </ac:spMkLst>
        </pc:spChg>
        <pc:spChg chg="del">
          <ac:chgData name="Willigen, R.F. van der (Rob)" userId="b43bdd62-7b82-48e9-86cd-c7c10e260c14" providerId="ADAL" clId="{AFD76540-7A1A-4644-B486-C58791E7D51A}" dt="2023-09-20T11:10:29.843" v="1" actId="478"/>
          <ac:spMkLst>
            <pc:docMk/>
            <pc:sldMk cId="2093844074" sldId="1886"/>
            <ac:spMk id="4" creationId="{F3EAB210-A0CE-1434-FF2D-87E901C11F8D}"/>
          </ac:spMkLst>
        </pc:spChg>
        <pc:picChg chg="add mod">
          <ac:chgData name="Willigen, R.F. van der (Rob)" userId="b43bdd62-7b82-48e9-86cd-c7c10e260c14" providerId="ADAL" clId="{AFD76540-7A1A-4644-B486-C58791E7D51A}" dt="2023-09-20T11:17:56.901" v="11" actId="1076"/>
          <ac:picMkLst>
            <pc:docMk/>
            <pc:sldMk cId="2093844074" sldId="1886"/>
            <ac:picMk id="5" creationId="{BD550605-56A6-03F1-CCD4-A11D83362BC9}"/>
          </ac:picMkLst>
        </pc:picChg>
      </pc:sldChg>
      <pc:sldChg chg="add">
        <pc:chgData name="Willigen, R.F. van der (Rob)" userId="b43bdd62-7b82-48e9-86cd-c7c10e260c14" providerId="ADAL" clId="{AFD76540-7A1A-4644-B486-C58791E7D51A}" dt="2023-09-20T11:10:23.242" v="0"/>
        <pc:sldMkLst>
          <pc:docMk/>
          <pc:sldMk cId="16820648" sldId="1933"/>
        </pc:sldMkLst>
      </pc:sldChg>
      <pc:sldChg chg="addSp modSp add mod">
        <pc:chgData name="Willigen, R.F. van der (Rob)" userId="b43bdd62-7b82-48e9-86cd-c7c10e260c14" providerId="ADAL" clId="{AFD76540-7A1A-4644-B486-C58791E7D51A}" dt="2023-09-20T11:20:23.289" v="15"/>
        <pc:sldMkLst>
          <pc:docMk/>
          <pc:sldMk cId="2804855395" sldId="1934"/>
        </pc:sldMkLst>
        <pc:picChg chg="add mod">
          <ac:chgData name="Willigen, R.F. van der (Rob)" userId="b43bdd62-7b82-48e9-86cd-c7c10e260c14" providerId="ADAL" clId="{AFD76540-7A1A-4644-B486-C58791E7D51A}" dt="2023-09-20T11:20:23.289" v="15"/>
          <ac:picMkLst>
            <pc:docMk/>
            <pc:sldMk cId="2804855395" sldId="1934"/>
            <ac:picMk id="2" creationId="{B90DD1D9-DB2E-5D49-A714-07C5307BA552}"/>
          </ac:picMkLst>
        </pc:picChg>
      </pc:sldChg>
      <pc:sldChg chg="addSp modSp add mod ord">
        <pc:chgData name="Willigen, R.F. van der (Rob)" userId="b43bdd62-7b82-48e9-86cd-c7c10e260c14" providerId="ADAL" clId="{AFD76540-7A1A-4644-B486-C58791E7D51A}" dt="2023-09-20T11:36:37.468" v="120" actId="1076"/>
        <pc:sldMkLst>
          <pc:docMk/>
          <pc:sldMk cId="1156273310" sldId="1935"/>
        </pc:sldMkLst>
        <pc:spChg chg="mod">
          <ac:chgData name="Willigen, R.F. van der (Rob)" userId="b43bdd62-7b82-48e9-86cd-c7c10e260c14" providerId="ADAL" clId="{AFD76540-7A1A-4644-B486-C58791E7D51A}" dt="2023-09-20T11:35:31.627" v="78"/>
          <ac:spMkLst>
            <pc:docMk/>
            <pc:sldMk cId="1156273310" sldId="1935"/>
            <ac:spMk id="5" creationId="{34CC3658-4D92-15A5-C44E-B90895C25188}"/>
          </ac:spMkLst>
        </pc:spChg>
        <pc:spChg chg="mod">
          <ac:chgData name="Willigen, R.F. van der (Rob)" userId="b43bdd62-7b82-48e9-86cd-c7c10e260c14" providerId="ADAL" clId="{AFD76540-7A1A-4644-B486-C58791E7D51A}" dt="2023-09-20T11:35:31.627" v="78"/>
          <ac:spMkLst>
            <pc:docMk/>
            <pc:sldMk cId="1156273310" sldId="1935"/>
            <ac:spMk id="6" creationId="{328BB7C2-6406-AE7A-32F1-4D91C611F5B9}"/>
          </ac:spMkLst>
        </pc:spChg>
        <pc:spChg chg="add mod">
          <ac:chgData name="Willigen, R.F. van der (Rob)" userId="b43bdd62-7b82-48e9-86cd-c7c10e260c14" providerId="ADAL" clId="{AFD76540-7A1A-4644-B486-C58791E7D51A}" dt="2023-09-20T11:36:36.358" v="119" actId="20577"/>
          <ac:spMkLst>
            <pc:docMk/>
            <pc:sldMk cId="1156273310" sldId="1935"/>
            <ac:spMk id="7" creationId="{E264C3F4-6E9A-5082-FDEF-253114A18949}"/>
          </ac:spMkLst>
        </pc:spChg>
        <pc:grpChg chg="add mod">
          <ac:chgData name="Willigen, R.F. van der (Rob)" userId="b43bdd62-7b82-48e9-86cd-c7c10e260c14" providerId="ADAL" clId="{AFD76540-7A1A-4644-B486-C58791E7D51A}" dt="2023-09-20T11:35:44.398" v="87" actId="1076"/>
          <ac:grpSpMkLst>
            <pc:docMk/>
            <pc:sldMk cId="1156273310" sldId="1935"/>
            <ac:grpSpMk id="4" creationId="{CDA5C171-35AE-1FD3-C5C3-A3B737216171}"/>
          </ac:grpSpMkLst>
        </pc:grpChg>
        <pc:picChg chg="add mod">
          <ac:chgData name="Willigen, R.F. van der (Rob)" userId="b43bdd62-7b82-48e9-86cd-c7c10e260c14" providerId="ADAL" clId="{AFD76540-7A1A-4644-B486-C58791E7D51A}" dt="2023-09-20T11:36:37.468" v="120" actId="1076"/>
          <ac:picMkLst>
            <pc:docMk/>
            <pc:sldMk cId="1156273310" sldId="1935"/>
            <ac:picMk id="2" creationId="{B1AA3585-CA57-4314-8DEB-BC2A5E0E828B}"/>
          </ac:picMkLst>
        </pc:picChg>
        <pc:picChg chg="add mod">
          <ac:chgData name="Willigen, R.F. van der (Rob)" userId="b43bdd62-7b82-48e9-86cd-c7c10e260c14" providerId="ADAL" clId="{AFD76540-7A1A-4644-B486-C58791E7D51A}" dt="2023-09-20T11:35:56.164" v="91" actId="1076"/>
          <ac:picMkLst>
            <pc:docMk/>
            <pc:sldMk cId="1156273310" sldId="1935"/>
            <ac:picMk id="3" creationId="{6C30AD9F-B479-2603-6156-F4F84140C2EB}"/>
          </ac:picMkLst>
        </pc:picChg>
      </pc:sldChg>
      <pc:sldChg chg="addSp modSp add mod ord">
        <pc:chgData name="Willigen, R.F. van der (Rob)" userId="b43bdd62-7b82-48e9-86cd-c7c10e260c14" providerId="ADAL" clId="{AFD76540-7A1A-4644-B486-C58791E7D51A}" dt="2023-09-20T11:34:42.044" v="77"/>
        <pc:sldMkLst>
          <pc:docMk/>
          <pc:sldMk cId="3967285276" sldId="1936"/>
        </pc:sldMkLst>
        <pc:spChg chg="mod">
          <ac:chgData name="Willigen, R.F. van der (Rob)" userId="b43bdd62-7b82-48e9-86cd-c7c10e260c14" providerId="ADAL" clId="{AFD76540-7A1A-4644-B486-C58791E7D51A}" dt="2023-09-20T11:33:29.070" v="30"/>
          <ac:spMkLst>
            <pc:docMk/>
            <pc:sldMk cId="3967285276" sldId="1936"/>
            <ac:spMk id="4" creationId="{98804764-E81C-4183-EE9E-F99C21A75D18}"/>
          </ac:spMkLst>
        </pc:spChg>
        <pc:spChg chg="mod">
          <ac:chgData name="Willigen, R.F. van der (Rob)" userId="b43bdd62-7b82-48e9-86cd-c7c10e260c14" providerId="ADAL" clId="{AFD76540-7A1A-4644-B486-C58791E7D51A}" dt="2023-09-20T11:33:29.070" v="30"/>
          <ac:spMkLst>
            <pc:docMk/>
            <pc:sldMk cId="3967285276" sldId="1936"/>
            <ac:spMk id="5" creationId="{6C45EAD5-F40D-D89E-EFFE-88C98D222D17}"/>
          </ac:spMkLst>
        </pc:spChg>
        <pc:spChg chg="add mod">
          <ac:chgData name="Willigen, R.F. van der (Rob)" userId="b43bdd62-7b82-48e9-86cd-c7c10e260c14" providerId="ADAL" clId="{AFD76540-7A1A-4644-B486-C58791E7D51A}" dt="2023-09-20T11:34:26.141" v="76" actId="1076"/>
          <ac:spMkLst>
            <pc:docMk/>
            <pc:sldMk cId="3967285276" sldId="1936"/>
            <ac:spMk id="6" creationId="{A98708BE-60DB-92A1-C8F6-62A58694DA67}"/>
          </ac:spMkLst>
        </pc:spChg>
        <pc:grpChg chg="add mod">
          <ac:chgData name="Willigen, R.F. van der (Rob)" userId="b43bdd62-7b82-48e9-86cd-c7c10e260c14" providerId="ADAL" clId="{AFD76540-7A1A-4644-B486-C58791E7D51A}" dt="2023-09-20T11:33:29.070" v="30"/>
          <ac:grpSpMkLst>
            <pc:docMk/>
            <pc:sldMk cId="3967285276" sldId="1936"/>
            <ac:grpSpMk id="3" creationId="{B10E1FB8-6168-E501-64A5-F17B49AFA3E0}"/>
          </ac:grpSpMkLst>
        </pc:grpChg>
        <pc:picChg chg="add mod">
          <ac:chgData name="Willigen, R.F. van der (Rob)" userId="b43bdd62-7b82-48e9-86cd-c7c10e260c14" providerId="ADAL" clId="{AFD76540-7A1A-4644-B486-C58791E7D51A}" dt="2023-09-20T11:32:58.412" v="29" actId="1076"/>
          <ac:picMkLst>
            <pc:docMk/>
            <pc:sldMk cId="3967285276" sldId="1936"/>
            <ac:picMk id="2" creationId="{B3786065-33BB-79A2-CA7A-2120BFFBD3B7}"/>
          </ac:picMkLst>
        </pc:picChg>
        <pc:picChg chg="add mod">
          <ac:chgData name="Willigen, R.F. van der (Rob)" userId="b43bdd62-7b82-48e9-86cd-c7c10e260c14" providerId="ADAL" clId="{AFD76540-7A1A-4644-B486-C58791E7D51A}" dt="2023-09-20T11:34:42.044" v="77"/>
          <ac:picMkLst>
            <pc:docMk/>
            <pc:sldMk cId="3967285276" sldId="1936"/>
            <ac:picMk id="7" creationId="{365F181F-2091-C767-A785-5371E6E32B75}"/>
          </ac:picMkLst>
        </pc:picChg>
      </pc:sldChg>
      <pc:sldChg chg="add">
        <pc:chgData name="Willigen, R.F. van der (Rob)" userId="b43bdd62-7b82-48e9-86cd-c7c10e260c14" providerId="ADAL" clId="{AFD76540-7A1A-4644-B486-C58791E7D51A}" dt="2023-09-20T11:10:34.633" v="5"/>
        <pc:sldMkLst>
          <pc:docMk/>
          <pc:sldMk cId="51222612" sldId="1937"/>
        </pc:sldMkLst>
      </pc:sldChg>
      <pc:sldChg chg="addSp delSp modSp add mod">
        <pc:chgData name="Willigen, R.F. van der (Rob)" userId="b43bdd62-7b82-48e9-86cd-c7c10e260c14" providerId="ADAL" clId="{AFD76540-7A1A-4644-B486-C58791E7D51A}" dt="2023-09-20T11:47:16.829" v="162" actId="1076"/>
        <pc:sldMkLst>
          <pc:docMk/>
          <pc:sldMk cId="2506281767" sldId="1938"/>
        </pc:sldMkLst>
        <pc:spChg chg="del">
          <ac:chgData name="Willigen, R.F. van der (Rob)" userId="b43bdd62-7b82-48e9-86cd-c7c10e260c14" providerId="ADAL" clId="{AFD76540-7A1A-4644-B486-C58791E7D51A}" dt="2023-09-20T11:43:15.449" v="153" actId="478"/>
          <ac:spMkLst>
            <pc:docMk/>
            <pc:sldMk cId="2506281767" sldId="1938"/>
            <ac:spMk id="5" creationId="{220A81FB-D55C-E120-F6E2-FFD52AB63730}"/>
          </ac:spMkLst>
        </pc:spChg>
        <pc:picChg chg="add mod">
          <ac:chgData name="Willigen, R.F. van der (Rob)" userId="b43bdd62-7b82-48e9-86cd-c7c10e260c14" providerId="ADAL" clId="{AFD76540-7A1A-4644-B486-C58791E7D51A}" dt="2023-09-20T11:46:45.510" v="157"/>
          <ac:picMkLst>
            <pc:docMk/>
            <pc:sldMk cId="2506281767" sldId="1938"/>
            <ac:picMk id="2" creationId="{3C84761C-47DF-1CBF-86E3-2430AB9901DE}"/>
          </ac:picMkLst>
        </pc:picChg>
        <pc:picChg chg="del">
          <ac:chgData name="Willigen, R.F. van der (Rob)" userId="b43bdd62-7b82-48e9-86cd-c7c10e260c14" providerId="ADAL" clId="{AFD76540-7A1A-4644-B486-C58791E7D51A}" dt="2023-09-20T11:43:08.231" v="151" actId="478"/>
          <ac:picMkLst>
            <pc:docMk/>
            <pc:sldMk cId="2506281767" sldId="1938"/>
            <ac:picMk id="3" creationId="{D7601D5C-87F5-F31F-027C-4BAE6BBEF441}"/>
          </ac:picMkLst>
        </pc:picChg>
        <pc:picChg chg="add mod">
          <ac:chgData name="Willigen, R.F. van der (Rob)" userId="b43bdd62-7b82-48e9-86cd-c7c10e260c14" providerId="ADAL" clId="{AFD76540-7A1A-4644-B486-C58791E7D51A}" dt="2023-09-20T11:47:16.829" v="162" actId="1076"/>
          <ac:picMkLst>
            <pc:docMk/>
            <pc:sldMk cId="2506281767" sldId="1938"/>
            <ac:picMk id="4" creationId="{22A9603B-AE1E-AA76-4E8F-63A4A6C68D23}"/>
          </ac:picMkLst>
        </pc:picChg>
        <pc:picChg chg="del">
          <ac:chgData name="Willigen, R.F. van der (Rob)" userId="b43bdd62-7b82-48e9-86cd-c7c10e260c14" providerId="ADAL" clId="{AFD76540-7A1A-4644-B486-C58791E7D51A}" dt="2023-09-20T11:43:11.063" v="152" actId="478"/>
          <ac:picMkLst>
            <pc:docMk/>
            <pc:sldMk cId="2506281767" sldId="1938"/>
            <ac:picMk id="19458" creationId="{C110CF7D-D8A8-FA22-AEF8-3B4F8E3D625B}"/>
          </ac:picMkLst>
        </pc:picChg>
      </pc:sldChg>
      <pc:sldChg chg="add del">
        <pc:chgData name="Willigen, R.F. van der (Rob)" userId="b43bdd62-7b82-48e9-86cd-c7c10e260c14" providerId="ADAL" clId="{AFD76540-7A1A-4644-B486-C58791E7D51A}" dt="2023-09-20T11:39:22.451" v="126" actId="47"/>
        <pc:sldMkLst>
          <pc:docMk/>
          <pc:sldMk cId="3154103801" sldId="1938"/>
        </pc:sldMkLst>
      </pc:sldChg>
      <pc:sldChg chg="addSp delSp modSp add mod">
        <pc:chgData name="Willigen, R.F. van der (Rob)" userId="b43bdd62-7b82-48e9-86cd-c7c10e260c14" providerId="ADAL" clId="{AFD76540-7A1A-4644-B486-C58791E7D51A}" dt="2023-09-20T11:48:08.645" v="173" actId="732"/>
        <pc:sldMkLst>
          <pc:docMk/>
          <pc:sldMk cId="3782009186" sldId="1939"/>
        </pc:sldMkLst>
        <pc:picChg chg="add mod modCrop">
          <ac:chgData name="Willigen, R.F. van der (Rob)" userId="b43bdd62-7b82-48e9-86cd-c7c10e260c14" providerId="ADAL" clId="{AFD76540-7A1A-4644-B486-C58791E7D51A}" dt="2023-09-20T11:48:08.645" v="173" actId="732"/>
          <ac:picMkLst>
            <pc:docMk/>
            <pc:sldMk cId="3782009186" sldId="1939"/>
            <ac:picMk id="3" creationId="{5B52EBD5-C8F3-94C6-E8B9-C047FBCCE7B5}"/>
          </ac:picMkLst>
        </pc:picChg>
        <pc:picChg chg="del">
          <ac:chgData name="Willigen, R.F. van der (Rob)" userId="b43bdd62-7b82-48e9-86cd-c7c10e260c14" providerId="ADAL" clId="{AFD76540-7A1A-4644-B486-C58791E7D51A}" dt="2023-09-20T11:47:22.468" v="166" actId="478"/>
          <ac:picMkLst>
            <pc:docMk/>
            <pc:sldMk cId="3782009186" sldId="1939"/>
            <ac:picMk id="4" creationId="{22A9603B-AE1E-AA76-4E8F-63A4A6C68D23}"/>
          </ac:picMkLst>
        </pc:picChg>
      </pc:sldChg>
      <pc:sldChg chg="addSp delSp modSp add mod">
        <pc:chgData name="Willigen, R.F. van der (Rob)" userId="b43bdd62-7b82-48e9-86cd-c7c10e260c14" providerId="ADAL" clId="{AFD76540-7A1A-4644-B486-C58791E7D51A}" dt="2023-09-20T11:51:00.164" v="178" actId="1076"/>
        <pc:sldMkLst>
          <pc:docMk/>
          <pc:sldMk cId="3597165944" sldId="1940"/>
        </pc:sldMkLst>
        <pc:picChg chg="add mod">
          <ac:chgData name="Willigen, R.F. van der (Rob)" userId="b43bdd62-7b82-48e9-86cd-c7c10e260c14" providerId="ADAL" clId="{AFD76540-7A1A-4644-B486-C58791E7D51A}" dt="2023-09-20T11:51:00.164" v="178" actId="1076"/>
          <ac:picMkLst>
            <pc:docMk/>
            <pc:sldMk cId="3597165944" sldId="1940"/>
            <ac:picMk id="3" creationId="{31EDFB66-F1DC-91B9-DBE2-94226CBD3586}"/>
          </ac:picMkLst>
        </pc:picChg>
        <pc:picChg chg="del">
          <ac:chgData name="Willigen, R.F. van der (Rob)" userId="b43bdd62-7b82-48e9-86cd-c7c10e260c14" providerId="ADAL" clId="{AFD76540-7A1A-4644-B486-C58791E7D51A}" dt="2023-09-20T11:47:25.147" v="167" actId="478"/>
          <ac:picMkLst>
            <pc:docMk/>
            <pc:sldMk cId="3597165944" sldId="1940"/>
            <ac:picMk id="4" creationId="{22A9603B-AE1E-AA76-4E8F-63A4A6C68D23}"/>
          </ac:picMkLst>
        </pc:picChg>
      </pc:sldChg>
      <pc:sldChg chg="add del">
        <pc:chgData name="Willigen, R.F. van der (Rob)" userId="b43bdd62-7b82-48e9-86cd-c7c10e260c14" providerId="ADAL" clId="{AFD76540-7A1A-4644-B486-C58791E7D51A}" dt="2023-09-20T11:47:49.947" v="171" actId="47"/>
        <pc:sldMkLst>
          <pc:docMk/>
          <pc:sldMk cId="1646333051" sldId="1941"/>
        </pc:sldMkLst>
      </pc:sldChg>
      <pc:sldChg chg="addSp modSp add mod">
        <pc:chgData name="Willigen, R.F. van der (Rob)" userId="b43bdd62-7b82-48e9-86cd-c7c10e260c14" providerId="ADAL" clId="{AFD76540-7A1A-4644-B486-C58791E7D51A}" dt="2023-09-20T11:51:45.661" v="184" actId="1076"/>
        <pc:sldMkLst>
          <pc:docMk/>
          <pc:sldMk cId="2538182378" sldId="1941"/>
        </pc:sldMkLst>
        <pc:picChg chg="add mod">
          <ac:chgData name="Willigen, R.F. van der (Rob)" userId="b43bdd62-7b82-48e9-86cd-c7c10e260c14" providerId="ADAL" clId="{AFD76540-7A1A-4644-B486-C58791E7D51A}" dt="2023-09-20T11:51:45.661" v="184" actId="1076"/>
          <ac:picMkLst>
            <pc:docMk/>
            <pc:sldMk cId="2538182378" sldId="1941"/>
            <ac:picMk id="3" creationId="{CCE9E628-A69B-D034-C374-E855B721F9DC}"/>
          </ac:picMkLst>
        </pc:picChg>
      </pc:sldChg>
      <pc:sldChg chg="addSp modSp add mod">
        <pc:chgData name="Willigen, R.F. van der (Rob)" userId="b43bdd62-7b82-48e9-86cd-c7c10e260c14" providerId="ADAL" clId="{AFD76540-7A1A-4644-B486-C58791E7D51A}" dt="2023-09-20T11:52:13.052" v="189" actId="1076"/>
        <pc:sldMkLst>
          <pc:docMk/>
          <pc:sldMk cId="3941369171" sldId="1942"/>
        </pc:sldMkLst>
        <pc:picChg chg="add mod">
          <ac:chgData name="Willigen, R.F. van der (Rob)" userId="b43bdd62-7b82-48e9-86cd-c7c10e260c14" providerId="ADAL" clId="{AFD76540-7A1A-4644-B486-C58791E7D51A}" dt="2023-09-20T11:52:13.052" v="189" actId="1076"/>
          <ac:picMkLst>
            <pc:docMk/>
            <pc:sldMk cId="3941369171" sldId="1942"/>
            <ac:picMk id="3" creationId="{39D72EA7-9E20-2ECD-1489-15718F57348F}"/>
          </ac:picMkLst>
        </pc:picChg>
      </pc:sldChg>
      <pc:sldChg chg="add">
        <pc:chgData name="Willigen, R.F. van der (Rob)" userId="b43bdd62-7b82-48e9-86cd-c7c10e260c14" providerId="ADAL" clId="{AFD76540-7A1A-4644-B486-C58791E7D51A}" dt="2023-09-20T11:55:34.522" v="190"/>
        <pc:sldMkLst>
          <pc:docMk/>
          <pc:sldMk cId="146585510" sldId="1943"/>
        </pc:sldMkLst>
      </pc:sldChg>
      <pc:sldChg chg="addSp delSp modSp add mod">
        <pc:chgData name="Willigen, R.F. van der (Rob)" userId="b43bdd62-7b82-48e9-86cd-c7c10e260c14" providerId="ADAL" clId="{AFD76540-7A1A-4644-B486-C58791E7D51A}" dt="2023-09-20T13:17:29.925" v="206"/>
        <pc:sldMkLst>
          <pc:docMk/>
          <pc:sldMk cId="3791153019" sldId="1944"/>
        </pc:sldMkLst>
        <pc:picChg chg="del">
          <ac:chgData name="Willigen, R.F. van der (Rob)" userId="b43bdd62-7b82-48e9-86cd-c7c10e260c14" providerId="ADAL" clId="{AFD76540-7A1A-4644-B486-C58791E7D51A}" dt="2023-09-20T11:56:10.019" v="192" actId="478"/>
          <ac:picMkLst>
            <pc:docMk/>
            <pc:sldMk cId="3791153019" sldId="1944"/>
            <ac:picMk id="2" creationId="{B1AA3585-CA57-4314-8DEB-BC2A5E0E828B}"/>
          </ac:picMkLst>
        </pc:picChg>
        <pc:picChg chg="del">
          <ac:chgData name="Willigen, R.F. van der (Rob)" userId="b43bdd62-7b82-48e9-86cd-c7c10e260c14" providerId="ADAL" clId="{AFD76540-7A1A-4644-B486-C58791E7D51A}" dt="2023-09-20T11:56:11.458" v="193" actId="478"/>
          <ac:picMkLst>
            <pc:docMk/>
            <pc:sldMk cId="3791153019" sldId="1944"/>
            <ac:picMk id="3" creationId="{6C30AD9F-B479-2603-6156-F4F84140C2EB}"/>
          </ac:picMkLst>
        </pc:picChg>
        <pc:picChg chg="add mod">
          <ac:chgData name="Willigen, R.F. van der (Rob)" userId="b43bdd62-7b82-48e9-86cd-c7c10e260c14" providerId="ADAL" clId="{AFD76540-7A1A-4644-B486-C58791E7D51A}" dt="2023-09-20T11:56:26.983" v="196" actId="1076"/>
          <ac:picMkLst>
            <pc:docMk/>
            <pc:sldMk cId="3791153019" sldId="1944"/>
            <ac:picMk id="8" creationId="{17DE1791-5DDC-343F-6211-9675DAC19D54}"/>
          </ac:picMkLst>
        </pc:picChg>
        <pc:picChg chg="add mod">
          <ac:chgData name="Willigen, R.F. van der (Rob)" userId="b43bdd62-7b82-48e9-86cd-c7c10e260c14" providerId="ADAL" clId="{AFD76540-7A1A-4644-B486-C58791E7D51A}" dt="2023-09-20T13:17:29.925" v="206"/>
          <ac:picMkLst>
            <pc:docMk/>
            <pc:sldMk cId="3791153019" sldId="1944"/>
            <ac:picMk id="9" creationId="{2FFF11C7-1B65-F045-B2C8-710131872D11}"/>
          </ac:picMkLst>
        </pc:picChg>
      </pc:sldChg>
    </pc:docChg>
  </pc:docChgLst>
  <pc:docChgLst>
    <pc:chgData name="Willigen, R.F. van der (Rob)" userId="b43bdd62-7b82-48e9-86cd-c7c10e260c14" providerId="ADAL" clId="{55445982-0A69-4162-94A3-73500558F571}"/>
    <pc:docChg chg="undo custSel addSld delSld modSld sldOrd">
      <pc:chgData name="Willigen, R.F. van der (Rob)" userId="b43bdd62-7b82-48e9-86cd-c7c10e260c14" providerId="ADAL" clId="{55445982-0A69-4162-94A3-73500558F571}" dt="2023-10-23T19:03:03.388" v="1088" actId="47"/>
      <pc:docMkLst>
        <pc:docMk/>
      </pc:docMkLst>
      <pc:sldChg chg="addSp modSp add mod">
        <pc:chgData name="Willigen, R.F. van der (Rob)" userId="b43bdd62-7b82-48e9-86cd-c7c10e260c14" providerId="ADAL" clId="{55445982-0A69-4162-94A3-73500558F571}" dt="2023-10-23T18:22:42.647" v="677" actId="1076"/>
        <pc:sldMkLst>
          <pc:docMk/>
          <pc:sldMk cId="0" sldId="263"/>
        </pc:sldMkLst>
        <pc:spChg chg="mod ord">
          <ac:chgData name="Willigen, R.F. van der (Rob)" userId="b43bdd62-7b82-48e9-86cd-c7c10e260c14" providerId="ADAL" clId="{55445982-0A69-4162-94A3-73500558F571}" dt="2023-10-23T18:22:42.647" v="677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55445982-0A69-4162-94A3-73500558F571}" dt="2023-10-23T18:22:27.450" v="673" actId="1036"/>
          <ac:spMkLst>
            <pc:docMk/>
            <pc:sldMk cId="0" sldId="263"/>
            <ac:spMk id="3" creationId="{00000000-0000-0000-0000-000000000000}"/>
          </ac:spMkLst>
        </pc:spChg>
        <pc:spChg chg="mod">
          <ac:chgData name="Willigen, R.F. van der (Rob)" userId="b43bdd62-7b82-48e9-86cd-c7c10e260c14" providerId="ADAL" clId="{55445982-0A69-4162-94A3-73500558F571}" dt="2023-10-23T18:22:27.450" v="673" actId="1036"/>
          <ac:spMkLst>
            <pc:docMk/>
            <pc:sldMk cId="0" sldId="263"/>
            <ac:spMk id="8" creationId="{00000000-0000-0000-0000-000000000000}"/>
          </ac:spMkLst>
        </pc:spChg>
        <pc:spChg chg="mod">
          <ac:chgData name="Willigen, R.F. van der (Rob)" userId="b43bdd62-7b82-48e9-86cd-c7c10e260c14" providerId="ADAL" clId="{55445982-0A69-4162-94A3-73500558F571}" dt="2023-10-23T18:22:27.450" v="673" actId="1036"/>
          <ac:spMkLst>
            <pc:docMk/>
            <pc:sldMk cId="0" sldId="263"/>
            <ac:spMk id="9" creationId="{00000000-0000-0000-0000-000000000000}"/>
          </ac:spMkLst>
        </pc:spChg>
        <pc:spChg chg="mod">
          <ac:chgData name="Willigen, R.F. van der (Rob)" userId="b43bdd62-7b82-48e9-86cd-c7c10e260c14" providerId="ADAL" clId="{55445982-0A69-4162-94A3-73500558F571}" dt="2023-10-23T18:21:41.872" v="633"/>
          <ac:spMkLst>
            <pc:docMk/>
            <pc:sldMk cId="0" sldId="263"/>
            <ac:spMk id="17" creationId="{4C1D05C9-D6B9-4516-667C-F0203D26F199}"/>
          </ac:spMkLst>
        </pc:spChg>
        <pc:spChg chg="mod">
          <ac:chgData name="Willigen, R.F. van der (Rob)" userId="b43bdd62-7b82-48e9-86cd-c7c10e260c14" providerId="ADAL" clId="{55445982-0A69-4162-94A3-73500558F571}" dt="2023-10-23T18:21:41.872" v="633"/>
          <ac:spMkLst>
            <pc:docMk/>
            <pc:sldMk cId="0" sldId="263"/>
            <ac:spMk id="18" creationId="{DCA70468-155B-32AE-53AB-4F404CE75DD5}"/>
          </ac:spMkLst>
        </pc:spChg>
        <pc:grpChg chg="mod">
          <ac:chgData name="Willigen, R.F. van der (Rob)" userId="b43bdd62-7b82-48e9-86cd-c7c10e260c14" providerId="ADAL" clId="{55445982-0A69-4162-94A3-73500558F571}" dt="2023-10-23T18:22:27.450" v="673" actId="1036"/>
          <ac:grpSpMkLst>
            <pc:docMk/>
            <pc:sldMk cId="0" sldId="263"/>
            <ac:grpSpMk id="4" creationId="{00000000-0000-0000-0000-000000000000}"/>
          </ac:grpSpMkLst>
        </pc:grpChg>
        <pc:grpChg chg="add mod ord">
          <ac:chgData name="Willigen, R.F. van der (Rob)" userId="b43bdd62-7b82-48e9-86cd-c7c10e260c14" providerId="ADAL" clId="{55445982-0A69-4162-94A3-73500558F571}" dt="2023-10-23T18:22:36.760" v="676" actId="14100"/>
          <ac:grpSpMkLst>
            <pc:docMk/>
            <pc:sldMk cId="0" sldId="263"/>
            <ac:grpSpMk id="7" creationId="{42A38B8F-61F5-0D3F-B67D-475AF4682B0D}"/>
          </ac:grpSpMkLst>
        </pc:grpChg>
        <pc:grpChg chg="mod">
          <ac:chgData name="Willigen, R.F. van der (Rob)" userId="b43bdd62-7b82-48e9-86cd-c7c10e260c14" providerId="ADAL" clId="{55445982-0A69-4162-94A3-73500558F571}" dt="2023-10-23T18:22:27.450" v="673" actId="1036"/>
          <ac:grpSpMkLst>
            <pc:docMk/>
            <pc:sldMk cId="0" sldId="263"/>
            <ac:grpSpMk id="10" creationId="{00000000-0000-0000-0000-000000000000}"/>
          </ac:grpSpMkLst>
        </pc:grpChg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0" sldId="272"/>
        </pc:sldMkLst>
      </pc:sldChg>
      <pc:sldChg chg="addSp delSp modSp add mod">
        <pc:chgData name="Willigen, R.F. van der (Rob)" userId="b43bdd62-7b82-48e9-86cd-c7c10e260c14" providerId="ADAL" clId="{55445982-0A69-4162-94A3-73500558F571}" dt="2023-10-23T18:18:43.823" v="620" actId="1076"/>
        <pc:sldMkLst>
          <pc:docMk/>
          <pc:sldMk cId="0" sldId="274"/>
        </pc:sldMkLst>
        <pc:spChg chg="mod">
          <ac:chgData name="Willigen, R.F. van der (Rob)" userId="b43bdd62-7b82-48e9-86cd-c7c10e260c14" providerId="ADAL" clId="{55445982-0A69-4162-94A3-73500558F571}" dt="2023-10-23T18:14:16.327" v="581" actId="1076"/>
          <ac:spMkLst>
            <pc:docMk/>
            <pc:sldMk cId="0" sldId="274"/>
            <ac:spMk id="2" creationId="{00000000-0000-0000-0000-000000000000}"/>
          </ac:spMkLst>
        </pc:spChg>
        <pc:spChg chg="del mod">
          <ac:chgData name="Willigen, R.F. van der (Rob)" userId="b43bdd62-7b82-48e9-86cd-c7c10e260c14" providerId="ADAL" clId="{55445982-0A69-4162-94A3-73500558F571}" dt="2023-10-23T18:13:45.972" v="576" actId="478"/>
          <ac:spMkLst>
            <pc:docMk/>
            <pc:sldMk cId="0" sldId="274"/>
            <ac:spMk id="3" creationId="{00000000-0000-0000-0000-000000000000}"/>
          </ac:spMkLst>
        </pc:spChg>
        <pc:spChg chg="add mod">
          <ac:chgData name="Willigen, R.F. van der (Rob)" userId="b43bdd62-7b82-48e9-86cd-c7c10e260c14" providerId="ADAL" clId="{55445982-0A69-4162-94A3-73500558F571}" dt="2023-10-23T18:15:03.136" v="591" actId="1076"/>
          <ac:spMkLst>
            <pc:docMk/>
            <pc:sldMk cId="0" sldId="274"/>
            <ac:spMk id="8" creationId="{4FA7F17C-1333-5B9A-1641-28D6699E8670}"/>
          </ac:spMkLst>
        </pc:spChg>
        <pc:spChg chg="add mod">
          <ac:chgData name="Willigen, R.F. van der (Rob)" userId="b43bdd62-7b82-48e9-86cd-c7c10e260c14" providerId="ADAL" clId="{55445982-0A69-4162-94A3-73500558F571}" dt="2023-10-23T18:18:43.823" v="620" actId="1076"/>
          <ac:spMkLst>
            <pc:docMk/>
            <pc:sldMk cId="0" sldId="274"/>
            <ac:spMk id="10" creationId="{BA849907-37A8-8003-FA59-6F87BC76C825}"/>
          </ac:spMkLst>
        </pc:spChg>
        <pc:grpChg chg="mod">
          <ac:chgData name="Willigen, R.F. van der (Rob)" userId="b43bdd62-7b82-48e9-86cd-c7c10e260c14" providerId="ADAL" clId="{55445982-0A69-4162-94A3-73500558F571}" dt="2023-10-23T18:14:54.659" v="588" actId="1076"/>
          <ac:grpSpMkLst>
            <pc:docMk/>
            <pc:sldMk cId="0" sldId="274"/>
            <ac:grpSpMk id="4" creationId="{24B97049-F8DD-8E98-C915-766281C8E5C2}"/>
          </ac:grpSpMkLst>
        </pc:grpChg>
        <pc:picChg chg="add mod">
          <ac:chgData name="Willigen, R.F. van der (Rob)" userId="b43bdd62-7b82-48e9-86cd-c7c10e260c14" providerId="ADAL" clId="{55445982-0A69-4162-94A3-73500558F571}" dt="2023-10-23T18:14:59.575" v="590" actId="14100"/>
          <ac:picMkLst>
            <pc:docMk/>
            <pc:sldMk cId="0" sldId="274"/>
            <ac:picMk id="7" creationId="{4E6393B6-D4AC-0AAB-67BF-CF4EF824A30E}"/>
          </ac:picMkLst>
        </pc:picChg>
      </pc:sldChg>
      <pc:sldChg chg="add">
        <pc:chgData name="Willigen, R.F. van der (Rob)" userId="b43bdd62-7b82-48e9-86cd-c7c10e260c14" providerId="ADAL" clId="{55445982-0A69-4162-94A3-73500558F571}" dt="2023-10-23T18:17:36.731" v="614"/>
        <pc:sldMkLst>
          <pc:docMk/>
          <pc:sldMk cId="761170949" sldId="309"/>
        </pc:sldMkLst>
      </pc:sldChg>
      <pc:sldChg chg="add">
        <pc:chgData name="Willigen, R.F. van der (Rob)" userId="b43bdd62-7b82-48e9-86cd-c7c10e260c14" providerId="ADAL" clId="{55445982-0A69-4162-94A3-73500558F571}" dt="2023-10-23T18:17:23.268" v="613"/>
        <pc:sldMkLst>
          <pc:docMk/>
          <pc:sldMk cId="4244092431" sldId="318"/>
        </pc:sldMkLst>
      </pc:sldChg>
      <pc:sldChg chg="add">
        <pc:chgData name="Willigen, R.F. van der (Rob)" userId="b43bdd62-7b82-48e9-86cd-c7c10e260c14" providerId="ADAL" clId="{55445982-0A69-4162-94A3-73500558F571}" dt="2023-10-23T18:17:36.731" v="614"/>
        <pc:sldMkLst>
          <pc:docMk/>
          <pc:sldMk cId="964767604" sldId="320"/>
        </pc:sldMkLst>
      </pc:sldChg>
      <pc:sldChg chg="add del">
        <pc:chgData name="Willigen, R.F. van der (Rob)" userId="b43bdd62-7b82-48e9-86cd-c7c10e260c14" providerId="ADAL" clId="{55445982-0A69-4162-94A3-73500558F571}" dt="2023-10-23T18:33:46.905" v="921"/>
        <pc:sldMkLst>
          <pc:docMk/>
          <pc:sldMk cId="3896798900" sldId="332"/>
        </pc:sldMkLst>
      </pc:sldChg>
      <pc:sldChg chg="del">
        <pc:chgData name="Willigen, R.F. van der (Rob)" userId="b43bdd62-7b82-48e9-86cd-c7c10e260c14" providerId="ADAL" clId="{55445982-0A69-4162-94A3-73500558F571}" dt="2023-10-23T10:32:05.532" v="89" actId="47"/>
        <pc:sldMkLst>
          <pc:docMk/>
          <pc:sldMk cId="1643065976" sldId="650"/>
        </pc:sldMkLst>
      </pc:sldChg>
      <pc:sldChg chg="addSp delSp modSp mod">
        <pc:chgData name="Willigen, R.F. van der (Rob)" userId="b43bdd62-7b82-48e9-86cd-c7c10e260c14" providerId="ADAL" clId="{55445982-0A69-4162-94A3-73500558F571}" dt="2023-10-23T18:59:42.295" v="1083" actId="1076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55445982-0A69-4162-94A3-73500558F571}" dt="2023-10-23T10:19:19.825" v="1" actId="20577"/>
          <ac:spMkLst>
            <pc:docMk/>
            <pc:sldMk cId="454509505" sldId="1445"/>
            <ac:spMk id="2" creationId="{C7454B00-DC2E-E409-5E22-645778509EE1}"/>
          </ac:spMkLst>
        </pc:spChg>
        <pc:spChg chg="mod">
          <ac:chgData name="Willigen, R.F. van der (Rob)" userId="b43bdd62-7b82-48e9-86cd-c7c10e260c14" providerId="ADAL" clId="{55445982-0A69-4162-94A3-73500558F571}" dt="2023-10-23T10:28:39.527" v="74" actId="1076"/>
          <ac:spMkLst>
            <pc:docMk/>
            <pc:sldMk cId="454509505" sldId="1445"/>
            <ac:spMk id="3" creationId="{4AB6C803-3533-2D41-8DFA-84F26FBA5A79}"/>
          </ac:spMkLst>
        </pc:spChg>
        <pc:spChg chg="add del mod">
          <ac:chgData name="Willigen, R.F. van der (Rob)" userId="b43bdd62-7b82-48e9-86cd-c7c10e260c14" providerId="ADAL" clId="{55445982-0A69-4162-94A3-73500558F571}" dt="2023-10-23T10:41:02.702" v="186" actId="20577"/>
          <ac:spMkLst>
            <pc:docMk/>
            <pc:sldMk cId="454509505" sldId="1445"/>
            <ac:spMk id="11" creationId="{FA0B4F31-DD84-46B1-AF5E-F3EEF4B3B3C0}"/>
          </ac:spMkLst>
        </pc:spChg>
        <pc:spChg chg="add mod">
          <ac:chgData name="Willigen, R.F. van der (Rob)" userId="b43bdd62-7b82-48e9-86cd-c7c10e260c14" providerId="ADAL" clId="{55445982-0A69-4162-94A3-73500558F571}" dt="2023-10-23T18:59:42.295" v="1083" actId="1076"/>
          <ac:spMkLst>
            <pc:docMk/>
            <pc:sldMk cId="454509505" sldId="1445"/>
            <ac:spMk id="13" creationId="{134E859A-5E1F-7D86-98D4-D649C9D32984}"/>
          </ac:spMkLst>
        </pc:spChg>
        <pc:picChg chg="add del mod">
          <ac:chgData name="Willigen, R.F. van der (Rob)" userId="b43bdd62-7b82-48e9-86cd-c7c10e260c14" providerId="ADAL" clId="{55445982-0A69-4162-94A3-73500558F571}" dt="2023-10-23T18:58:26.521" v="1073" actId="478"/>
          <ac:picMkLst>
            <pc:docMk/>
            <pc:sldMk cId="454509505" sldId="1445"/>
            <ac:picMk id="6" creationId="{5D16EC41-650C-4CB4-E7D6-9C24AE3C5D24}"/>
          </ac:picMkLst>
        </pc:picChg>
        <pc:picChg chg="del">
          <ac:chgData name="Willigen, R.F. van der (Rob)" userId="b43bdd62-7b82-48e9-86cd-c7c10e260c14" providerId="ADAL" clId="{55445982-0A69-4162-94A3-73500558F571}" dt="2023-10-23T10:30:58.654" v="85" actId="478"/>
          <ac:picMkLst>
            <pc:docMk/>
            <pc:sldMk cId="454509505" sldId="1445"/>
            <ac:picMk id="7" creationId="{BC52DC3A-E826-091C-4DFA-1A3B93879FF1}"/>
          </ac:picMkLst>
        </pc:picChg>
        <pc:picChg chg="add mod">
          <ac:chgData name="Willigen, R.F. van der (Rob)" userId="b43bdd62-7b82-48e9-86cd-c7c10e260c14" providerId="ADAL" clId="{55445982-0A69-4162-94A3-73500558F571}" dt="2023-10-23T18:58:44.255" v="1076" actId="1076"/>
          <ac:picMkLst>
            <pc:docMk/>
            <pc:sldMk cId="454509505" sldId="1445"/>
            <ac:picMk id="9" creationId="{499E8BE3-0B2E-86E9-1AFE-4EDF62042AB4}"/>
          </ac:picMkLst>
        </pc:picChg>
        <pc:picChg chg="del">
          <ac:chgData name="Willigen, R.F. van der (Rob)" userId="b43bdd62-7b82-48e9-86cd-c7c10e260c14" providerId="ADAL" clId="{55445982-0A69-4162-94A3-73500558F571}" dt="2023-10-23T10:30:59.619" v="86" actId="478"/>
          <ac:picMkLst>
            <pc:docMk/>
            <pc:sldMk cId="454509505" sldId="1445"/>
            <ac:picMk id="1026" creationId="{FE4F764C-1FFC-0582-250E-1EB9713E79F0}"/>
          </ac:picMkLst>
        </pc:picChg>
        <pc:picChg chg="del">
          <ac:chgData name="Willigen, R.F. van der (Rob)" userId="b43bdd62-7b82-48e9-86cd-c7c10e260c14" providerId="ADAL" clId="{55445982-0A69-4162-94A3-73500558F571}" dt="2023-10-23T10:30:57.836" v="84" actId="478"/>
          <ac:picMkLst>
            <pc:docMk/>
            <pc:sldMk cId="454509505" sldId="1445"/>
            <ac:picMk id="1028" creationId="{C8CE35A4-47F9-940B-2B9A-3F534911441B}"/>
          </ac:picMkLst>
        </pc:picChg>
        <pc:picChg chg="mod">
          <ac:chgData name="Willigen, R.F. van der (Rob)" userId="b43bdd62-7b82-48e9-86cd-c7c10e260c14" providerId="ADAL" clId="{55445982-0A69-4162-94A3-73500558F571}" dt="2023-10-23T10:29:02.131" v="80" actId="1076"/>
          <ac:picMkLst>
            <pc:docMk/>
            <pc:sldMk cId="454509505" sldId="1445"/>
            <ac:picMk id="2050" creationId="{AC4A256E-1022-8841-929E-D34370032604}"/>
          </ac:picMkLst>
        </pc:picChg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3664189876" sldId="1755"/>
        </pc:sldMkLst>
      </pc:sldChg>
      <pc:sldChg chg="del">
        <pc:chgData name="Willigen, R.F. van der (Rob)" userId="b43bdd62-7b82-48e9-86cd-c7c10e260c14" providerId="ADAL" clId="{55445982-0A69-4162-94A3-73500558F571}" dt="2023-10-23T10:36:06.629" v="120" actId="47"/>
        <pc:sldMkLst>
          <pc:docMk/>
          <pc:sldMk cId="3359085176" sldId="1781"/>
        </pc:sldMkLst>
      </pc:sldChg>
      <pc:sldChg chg="del">
        <pc:chgData name="Willigen, R.F. van der (Rob)" userId="b43bdd62-7b82-48e9-86cd-c7c10e260c14" providerId="ADAL" clId="{55445982-0A69-4162-94A3-73500558F571}" dt="2023-10-23T10:36:04.682" v="119" actId="47"/>
        <pc:sldMkLst>
          <pc:docMk/>
          <pc:sldMk cId="2596999988" sldId="1782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1001923888" sldId="1802"/>
        </pc:sldMkLst>
      </pc:sldChg>
      <pc:sldChg chg="add">
        <pc:chgData name="Willigen, R.F. van der (Rob)" userId="b43bdd62-7b82-48e9-86cd-c7c10e260c14" providerId="ADAL" clId="{55445982-0A69-4162-94A3-73500558F571}" dt="2023-10-23T18:28:06.086" v="782"/>
        <pc:sldMkLst>
          <pc:docMk/>
          <pc:sldMk cId="3474650496" sldId="1813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996349909" sldId="1852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609960632" sldId="1869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324773316" sldId="1870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980211802" sldId="1871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726243270" sldId="1873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457018506" sldId="1875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094548638" sldId="1878"/>
        </pc:sldMkLst>
      </pc:sldChg>
      <pc:sldChg chg="ord">
        <pc:chgData name="Willigen, R.F. van der (Rob)" userId="b43bdd62-7b82-48e9-86cd-c7c10e260c14" providerId="ADAL" clId="{55445982-0A69-4162-94A3-73500558F571}" dt="2023-10-23T18:33:53.123" v="925"/>
        <pc:sldMkLst>
          <pc:docMk/>
          <pc:sldMk cId="3952752027" sldId="1879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326252881" sldId="1887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17844564" sldId="1900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557362059" sldId="1901"/>
        </pc:sldMkLst>
      </pc:sldChg>
      <pc:sldChg chg="del">
        <pc:chgData name="Willigen, R.F. van der (Rob)" userId="b43bdd62-7b82-48e9-86cd-c7c10e260c14" providerId="ADAL" clId="{55445982-0A69-4162-94A3-73500558F571}" dt="2023-10-23T10:35:49.811" v="114" actId="47"/>
        <pc:sldMkLst>
          <pc:docMk/>
          <pc:sldMk cId="3590690114" sldId="1907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599922303" sldId="1910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1035005200" sldId="1911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739956028" sldId="1912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597975272" sldId="1913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910613373" sldId="1914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1268587868" sldId="1916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51465107" sldId="1917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424001269" sldId="1918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981538841" sldId="1919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691354258" sldId="1920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711703970" sldId="1922"/>
        </pc:sldMkLst>
      </pc:sldChg>
      <pc:sldChg chg="add">
        <pc:chgData name="Willigen, R.F. van der (Rob)" userId="b43bdd62-7b82-48e9-86cd-c7c10e260c14" providerId="ADAL" clId="{55445982-0A69-4162-94A3-73500558F571}" dt="2023-10-23T18:31:30.885" v="919"/>
        <pc:sldMkLst>
          <pc:docMk/>
          <pc:sldMk cId="1156273310" sldId="1935"/>
        </pc:sldMkLst>
      </pc:sldChg>
      <pc:sldChg chg="modSp add mod">
        <pc:chgData name="Willigen, R.F. van der (Rob)" userId="b43bdd62-7b82-48e9-86cd-c7c10e260c14" providerId="ADAL" clId="{55445982-0A69-4162-94A3-73500558F571}" dt="2023-10-23T18:15:59.705" v="609" actId="20577"/>
        <pc:sldMkLst>
          <pc:docMk/>
          <pc:sldMk cId="1525553923" sldId="1948"/>
        </pc:sldMkLst>
        <pc:spChg chg="mod">
          <ac:chgData name="Willigen, R.F. van der (Rob)" userId="b43bdd62-7b82-48e9-86cd-c7c10e260c14" providerId="ADAL" clId="{55445982-0A69-4162-94A3-73500558F571}" dt="2023-10-23T18:15:59.705" v="609" actId="20577"/>
          <ac:spMkLst>
            <pc:docMk/>
            <pc:sldMk cId="1525553923" sldId="1948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55445982-0A69-4162-94A3-73500558F571}" dt="2023-10-23T18:15:43.967" v="594" actId="14100"/>
          <ac:grpSpMkLst>
            <pc:docMk/>
            <pc:sldMk cId="1525553923" sldId="1948"/>
            <ac:grpSpMk id="4" creationId="{24B97049-F8DD-8E98-C915-766281C8E5C2}"/>
          </ac:grpSpMkLst>
        </pc:grpChg>
      </pc:sldChg>
      <pc:sldChg chg="del">
        <pc:chgData name="Willigen, R.F. van der (Rob)" userId="b43bdd62-7b82-48e9-86cd-c7c10e260c14" providerId="ADAL" clId="{55445982-0A69-4162-94A3-73500558F571}" dt="2023-10-23T10:35:50.798" v="115" actId="47"/>
        <pc:sldMkLst>
          <pc:docMk/>
          <pc:sldMk cId="3168293367" sldId="1951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749297904" sldId="1952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801738739" sldId="1953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1754012296" sldId="1954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3254565858" sldId="1954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1022086354" sldId="1956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3785395089" sldId="1956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1893973962" sldId="1957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4179767770" sldId="1957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1826961599" sldId="1958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2355962246" sldId="1959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1356139359" sldId="1960"/>
        </pc:sldMkLst>
      </pc:sldChg>
      <pc:sldChg chg="del">
        <pc:chgData name="Willigen, R.F. van der (Rob)" userId="b43bdd62-7b82-48e9-86cd-c7c10e260c14" providerId="ADAL" clId="{55445982-0A69-4162-94A3-73500558F571}" dt="2023-10-23T10:32:54.443" v="91" actId="47"/>
        <pc:sldMkLst>
          <pc:docMk/>
          <pc:sldMk cId="3889715166" sldId="1961"/>
        </pc:sldMkLst>
      </pc:sldChg>
      <pc:sldChg chg="del">
        <pc:chgData name="Willigen, R.F. van der (Rob)" userId="b43bdd62-7b82-48e9-86cd-c7c10e260c14" providerId="ADAL" clId="{55445982-0A69-4162-94A3-73500558F571}" dt="2023-10-23T10:34:43.550" v="103" actId="47"/>
        <pc:sldMkLst>
          <pc:docMk/>
          <pc:sldMk cId="564851729" sldId="1962"/>
        </pc:sldMkLst>
      </pc:sldChg>
      <pc:sldChg chg="add del">
        <pc:chgData name="Willigen, R.F. van der (Rob)" userId="b43bdd62-7b82-48e9-86cd-c7c10e260c14" providerId="ADAL" clId="{55445982-0A69-4162-94A3-73500558F571}" dt="2023-10-23T10:35:16.341" v="111" actId="47"/>
        <pc:sldMkLst>
          <pc:docMk/>
          <pc:sldMk cId="1677610960" sldId="1963"/>
        </pc:sldMkLst>
      </pc:sldChg>
      <pc:sldChg chg="add">
        <pc:chgData name="Willigen, R.F. van der (Rob)" userId="b43bdd62-7b82-48e9-86cd-c7c10e260c14" providerId="ADAL" clId="{55445982-0A69-4162-94A3-73500558F571}" dt="2023-10-23T18:33:09.051" v="920"/>
        <pc:sldMkLst>
          <pc:docMk/>
          <pc:sldMk cId="1720877482" sldId="1963"/>
        </pc:sldMkLst>
      </pc:sldChg>
      <pc:sldChg chg="del">
        <pc:chgData name="Willigen, R.F. van der (Rob)" userId="b43bdd62-7b82-48e9-86cd-c7c10e260c14" providerId="ADAL" clId="{55445982-0A69-4162-94A3-73500558F571}" dt="2023-10-23T10:32:55.592" v="92" actId="47"/>
        <pc:sldMkLst>
          <pc:docMk/>
          <pc:sldMk cId="1481335608" sldId="1964"/>
        </pc:sldMkLst>
      </pc:sldChg>
      <pc:sldChg chg="del">
        <pc:chgData name="Willigen, R.F. van der (Rob)" userId="b43bdd62-7b82-48e9-86cd-c7c10e260c14" providerId="ADAL" clId="{55445982-0A69-4162-94A3-73500558F571}" dt="2023-10-23T10:32:56.702" v="93" actId="47"/>
        <pc:sldMkLst>
          <pc:docMk/>
          <pc:sldMk cId="60689244" sldId="1965"/>
        </pc:sldMkLst>
      </pc:sldChg>
      <pc:sldChg chg="add del">
        <pc:chgData name="Willigen, R.F. van der (Rob)" userId="b43bdd62-7b82-48e9-86cd-c7c10e260c14" providerId="ADAL" clId="{55445982-0A69-4162-94A3-73500558F571}" dt="2023-10-23T10:33:21.280" v="97" actId="47"/>
        <pc:sldMkLst>
          <pc:docMk/>
          <pc:sldMk cId="2783246361" sldId="1966"/>
        </pc:sldMkLst>
      </pc:sldChg>
      <pc:sldChg chg="del">
        <pc:chgData name="Willigen, R.F. van der (Rob)" userId="b43bdd62-7b82-48e9-86cd-c7c10e260c14" providerId="ADAL" clId="{55445982-0A69-4162-94A3-73500558F571}" dt="2023-10-23T10:41:38.905" v="187" actId="47"/>
        <pc:sldMkLst>
          <pc:docMk/>
          <pc:sldMk cId="3038669826" sldId="1967"/>
        </pc:sldMkLst>
      </pc:sldChg>
      <pc:sldChg chg="add del">
        <pc:chgData name="Willigen, R.F. van der (Rob)" userId="b43bdd62-7b82-48e9-86cd-c7c10e260c14" providerId="ADAL" clId="{55445982-0A69-4162-94A3-73500558F571}" dt="2023-10-23T10:33:22.515" v="99" actId="47"/>
        <pc:sldMkLst>
          <pc:docMk/>
          <pc:sldMk cId="1921476098" sldId="1968"/>
        </pc:sldMkLst>
      </pc:sldChg>
      <pc:sldChg chg="del">
        <pc:chgData name="Willigen, R.F. van der (Rob)" userId="b43bdd62-7b82-48e9-86cd-c7c10e260c14" providerId="ADAL" clId="{55445982-0A69-4162-94A3-73500558F571}" dt="2023-10-23T10:34:44.838" v="104" actId="47"/>
        <pc:sldMkLst>
          <pc:docMk/>
          <pc:sldMk cId="3390190787" sldId="1969"/>
        </pc:sldMkLst>
      </pc:sldChg>
      <pc:sldChg chg="del">
        <pc:chgData name="Willigen, R.F. van der (Rob)" userId="b43bdd62-7b82-48e9-86cd-c7c10e260c14" providerId="ADAL" clId="{55445982-0A69-4162-94A3-73500558F571}" dt="2023-10-23T10:34:46.644" v="106" actId="47"/>
        <pc:sldMkLst>
          <pc:docMk/>
          <pc:sldMk cId="3651223550" sldId="1970"/>
        </pc:sldMkLst>
      </pc:sldChg>
      <pc:sldChg chg="addSp modSp mod ord">
        <pc:chgData name="Willigen, R.F. van der (Rob)" userId="b43bdd62-7b82-48e9-86cd-c7c10e260c14" providerId="ADAL" clId="{55445982-0A69-4162-94A3-73500558F571}" dt="2023-10-23T18:54:30.554" v="1069" actId="1076"/>
        <pc:sldMkLst>
          <pc:docMk/>
          <pc:sldMk cId="2309398678" sldId="1973"/>
        </pc:sldMkLst>
        <pc:spChg chg="mod">
          <ac:chgData name="Willigen, R.F. van der (Rob)" userId="b43bdd62-7b82-48e9-86cd-c7c10e260c14" providerId="ADAL" clId="{55445982-0A69-4162-94A3-73500558F571}" dt="2023-10-23T18:36:04.362" v="930"/>
          <ac:spMkLst>
            <pc:docMk/>
            <pc:sldMk cId="2309398678" sldId="1973"/>
            <ac:spMk id="5" creationId="{B56B8988-2D28-B961-82C4-7D44F3EC3CB3}"/>
          </ac:spMkLst>
        </pc:spChg>
        <pc:spChg chg="mod">
          <ac:chgData name="Willigen, R.F. van der (Rob)" userId="b43bdd62-7b82-48e9-86cd-c7c10e260c14" providerId="ADAL" clId="{55445982-0A69-4162-94A3-73500558F571}" dt="2023-10-23T18:54:30.554" v="1069" actId="1076"/>
          <ac:spMkLst>
            <pc:docMk/>
            <pc:sldMk cId="2309398678" sldId="1973"/>
            <ac:spMk id="6" creationId="{A3CE9903-95DE-D159-8046-F1C5882969B0}"/>
          </ac:spMkLst>
        </pc:spChg>
        <pc:spChg chg="mod">
          <ac:chgData name="Willigen, R.F. van der (Rob)" userId="b43bdd62-7b82-48e9-86cd-c7c10e260c14" providerId="ADAL" clId="{55445982-0A69-4162-94A3-73500558F571}" dt="2023-10-23T18:36:04.362" v="930"/>
          <ac:spMkLst>
            <pc:docMk/>
            <pc:sldMk cId="2309398678" sldId="1973"/>
            <ac:spMk id="7" creationId="{77D6117B-CB97-6365-C893-7E51DD0DE679}"/>
          </ac:spMkLst>
        </pc:spChg>
        <pc:spChg chg="add mod">
          <ac:chgData name="Willigen, R.F. van der (Rob)" userId="b43bdd62-7b82-48e9-86cd-c7c10e260c14" providerId="ADAL" clId="{55445982-0A69-4162-94A3-73500558F571}" dt="2023-10-23T18:41:17.288" v="1035" actId="14100"/>
          <ac:spMkLst>
            <pc:docMk/>
            <pc:sldMk cId="2309398678" sldId="1973"/>
            <ac:spMk id="8" creationId="{663BC9F6-7209-61A6-C390-5428190CCD9D}"/>
          </ac:spMkLst>
        </pc:spChg>
        <pc:grpChg chg="add mod">
          <ac:chgData name="Willigen, R.F. van der (Rob)" userId="b43bdd62-7b82-48e9-86cd-c7c10e260c14" providerId="ADAL" clId="{55445982-0A69-4162-94A3-73500558F571}" dt="2023-10-23T18:41:05.968" v="1023" actId="14100"/>
          <ac:grpSpMkLst>
            <pc:docMk/>
            <pc:sldMk cId="2309398678" sldId="1973"/>
            <ac:grpSpMk id="3" creationId="{4706216F-6B2D-AC32-76C0-3091E00AE589}"/>
          </ac:grpSpMkLst>
        </pc:grpChg>
        <pc:picChg chg="mod">
          <ac:chgData name="Willigen, R.F. van der (Rob)" userId="b43bdd62-7b82-48e9-86cd-c7c10e260c14" providerId="ADAL" clId="{55445982-0A69-4162-94A3-73500558F571}" dt="2023-10-23T18:38:25.303" v="1021" actId="1076"/>
          <ac:picMkLst>
            <pc:docMk/>
            <pc:sldMk cId="2309398678" sldId="1973"/>
            <ac:picMk id="2" creationId="{DBE83308-326B-98A3-DB42-D80D77224C23}"/>
          </ac:picMkLst>
        </pc:picChg>
      </pc:sldChg>
      <pc:sldChg chg="del">
        <pc:chgData name="Willigen, R.F. van der (Rob)" userId="b43bdd62-7b82-48e9-86cd-c7c10e260c14" providerId="ADAL" clId="{55445982-0A69-4162-94A3-73500558F571}" dt="2023-10-23T10:35:44.014" v="113" actId="47"/>
        <pc:sldMkLst>
          <pc:docMk/>
          <pc:sldMk cId="1993817636" sldId="1974"/>
        </pc:sldMkLst>
      </pc:sldChg>
      <pc:sldChg chg="del">
        <pc:chgData name="Willigen, R.F. van der (Rob)" userId="b43bdd62-7b82-48e9-86cd-c7c10e260c14" providerId="ADAL" clId="{55445982-0A69-4162-94A3-73500558F571}" dt="2023-10-23T10:34:45.823" v="105" actId="47"/>
        <pc:sldMkLst>
          <pc:docMk/>
          <pc:sldMk cId="3847129797" sldId="1975"/>
        </pc:sldMkLst>
      </pc:sldChg>
      <pc:sldChg chg="del">
        <pc:chgData name="Willigen, R.F. van der (Rob)" userId="b43bdd62-7b82-48e9-86cd-c7c10e260c14" providerId="ADAL" clId="{55445982-0A69-4162-94A3-73500558F571}" dt="2023-10-23T10:35:59.756" v="117" actId="47"/>
        <pc:sldMkLst>
          <pc:docMk/>
          <pc:sldMk cId="4227357042" sldId="1977"/>
        </pc:sldMkLst>
      </pc:sldChg>
      <pc:sldChg chg="del">
        <pc:chgData name="Willigen, R.F. van der (Rob)" userId="b43bdd62-7b82-48e9-86cd-c7c10e260c14" providerId="ADAL" clId="{55445982-0A69-4162-94A3-73500558F571}" dt="2023-10-23T10:32:03.206" v="87" actId="47"/>
        <pc:sldMkLst>
          <pc:docMk/>
          <pc:sldMk cId="253324630" sldId="1979"/>
        </pc:sldMkLst>
      </pc:sldChg>
      <pc:sldChg chg="add">
        <pc:chgData name="Willigen, R.F. van der (Rob)" userId="b43bdd62-7b82-48e9-86cd-c7c10e260c14" providerId="ADAL" clId="{55445982-0A69-4162-94A3-73500558F571}" dt="2023-10-23T18:33:09.051" v="920"/>
        <pc:sldMkLst>
          <pc:docMk/>
          <pc:sldMk cId="745606269" sldId="1979"/>
        </pc:sldMkLst>
      </pc:sldChg>
      <pc:sldChg chg="del">
        <pc:chgData name="Willigen, R.F. van der (Rob)" userId="b43bdd62-7b82-48e9-86cd-c7c10e260c14" providerId="ADAL" clId="{55445982-0A69-4162-94A3-73500558F571}" dt="2023-10-23T10:32:12.981" v="90" actId="47"/>
        <pc:sldMkLst>
          <pc:docMk/>
          <pc:sldMk cId="786885309" sldId="1981"/>
        </pc:sldMkLst>
      </pc:sldChg>
      <pc:sldChg chg="del">
        <pc:chgData name="Willigen, R.F. van der (Rob)" userId="b43bdd62-7b82-48e9-86cd-c7c10e260c14" providerId="ADAL" clId="{55445982-0A69-4162-94A3-73500558F571}" dt="2023-10-23T10:32:03.961" v="88" actId="47"/>
        <pc:sldMkLst>
          <pc:docMk/>
          <pc:sldMk cId="4177502801" sldId="1982"/>
        </pc:sldMkLst>
      </pc:sldChg>
      <pc:sldChg chg="ord">
        <pc:chgData name="Willigen, R.F. van der (Rob)" userId="b43bdd62-7b82-48e9-86cd-c7c10e260c14" providerId="ADAL" clId="{55445982-0A69-4162-94A3-73500558F571}" dt="2023-10-23T10:33:29.198" v="101"/>
        <pc:sldMkLst>
          <pc:docMk/>
          <pc:sldMk cId="3144809320" sldId="1983"/>
        </pc:sldMkLst>
      </pc:sldChg>
      <pc:sldChg chg="del">
        <pc:chgData name="Willigen, R.F. van der (Rob)" userId="b43bdd62-7b82-48e9-86cd-c7c10e260c14" providerId="ADAL" clId="{55445982-0A69-4162-94A3-73500558F571}" dt="2023-10-23T10:34:41.171" v="102" actId="47"/>
        <pc:sldMkLst>
          <pc:docMk/>
          <pc:sldMk cId="1129841539" sldId="1988"/>
        </pc:sldMkLst>
      </pc:sldChg>
      <pc:sldChg chg="ord">
        <pc:chgData name="Willigen, R.F. van der (Rob)" userId="b43bdd62-7b82-48e9-86cd-c7c10e260c14" providerId="ADAL" clId="{55445982-0A69-4162-94A3-73500558F571}" dt="2023-10-23T10:35:09.765" v="108"/>
        <pc:sldMkLst>
          <pc:docMk/>
          <pc:sldMk cId="3404388238" sldId="1993"/>
        </pc:sldMkLst>
      </pc:sldChg>
      <pc:sldChg chg="ord">
        <pc:chgData name="Willigen, R.F. van der (Rob)" userId="b43bdd62-7b82-48e9-86cd-c7c10e260c14" providerId="ADAL" clId="{55445982-0A69-4162-94A3-73500558F571}" dt="2023-10-23T10:35:12.819" v="110"/>
        <pc:sldMkLst>
          <pc:docMk/>
          <pc:sldMk cId="1821547965" sldId="1995"/>
        </pc:sldMkLst>
      </pc:sldChg>
      <pc:sldChg chg="addSp modSp add mod">
        <pc:chgData name="Willigen, R.F. van der (Rob)" userId="b43bdd62-7b82-48e9-86cd-c7c10e260c14" providerId="ADAL" clId="{55445982-0A69-4162-94A3-73500558F571}" dt="2023-10-23T18:23:18.238" v="684" actId="14100"/>
        <pc:sldMkLst>
          <pc:docMk/>
          <pc:sldMk cId="1516414996" sldId="1996"/>
        </pc:sldMkLst>
        <pc:spChg chg="mod">
          <ac:chgData name="Willigen, R.F. van der (Rob)" userId="b43bdd62-7b82-48e9-86cd-c7c10e260c14" providerId="ADAL" clId="{55445982-0A69-4162-94A3-73500558F571}" dt="2023-10-23T18:23:15.751" v="683" actId="1076"/>
          <ac:spMkLst>
            <pc:docMk/>
            <pc:sldMk cId="1516414996" sldId="1996"/>
            <ac:spMk id="5" creationId="{91DC1F6F-4200-414A-A890-4D2982CE9FB8}"/>
          </ac:spMkLst>
        </pc:spChg>
        <pc:spChg chg="mod">
          <ac:chgData name="Willigen, R.F. van der (Rob)" userId="b43bdd62-7b82-48e9-86cd-c7c10e260c14" providerId="ADAL" clId="{55445982-0A69-4162-94A3-73500558F571}" dt="2023-10-23T18:23:06.677" v="681"/>
          <ac:spMkLst>
            <pc:docMk/>
            <pc:sldMk cId="1516414996" sldId="1996"/>
            <ac:spMk id="7" creationId="{037D187C-E1F8-1F7C-9482-F37553C1CD95}"/>
          </ac:spMkLst>
        </pc:spChg>
        <pc:spChg chg="mod">
          <ac:chgData name="Willigen, R.F. van der (Rob)" userId="b43bdd62-7b82-48e9-86cd-c7c10e260c14" providerId="ADAL" clId="{55445982-0A69-4162-94A3-73500558F571}" dt="2023-10-23T18:23:06.677" v="681"/>
          <ac:spMkLst>
            <pc:docMk/>
            <pc:sldMk cId="1516414996" sldId="1996"/>
            <ac:spMk id="8" creationId="{43517C20-3BD8-2087-7F9E-BE8261FDE7DB}"/>
          </ac:spMkLst>
        </pc:spChg>
        <pc:spChg chg="add mod">
          <ac:chgData name="Willigen, R.F. van der (Rob)" userId="b43bdd62-7b82-48e9-86cd-c7c10e260c14" providerId="ADAL" clId="{55445982-0A69-4162-94A3-73500558F571}" dt="2023-10-23T18:23:06.677" v="681"/>
          <ac:spMkLst>
            <pc:docMk/>
            <pc:sldMk cId="1516414996" sldId="1996"/>
            <ac:spMk id="9" creationId="{B5AC74B2-72DF-90D3-2235-6DD2F8840779}"/>
          </ac:spMkLst>
        </pc:spChg>
        <pc:grpChg chg="add mod">
          <ac:chgData name="Willigen, R.F. van der (Rob)" userId="b43bdd62-7b82-48e9-86cd-c7c10e260c14" providerId="ADAL" clId="{55445982-0A69-4162-94A3-73500558F571}" dt="2023-10-23T18:23:06.677" v="681"/>
          <ac:grpSpMkLst>
            <pc:docMk/>
            <pc:sldMk cId="1516414996" sldId="1996"/>
            <ac:grpSpMk id="6" creationId="{A449E11A-D23C-33F3-1CA5-3829C3F658BE}"/>
          </ac:grpSpMkLst>
        </pc:grpChg>
        <pc:picChg chg="add mod">
          <ac:chgData name="Willigen, R.F. van der (Rob)" userId="b43bdd62-7b82-48e9-86cd-c7c10e260c14" providerId="ADAL" clId="{55445982-0A69-4162-94A3-73500558F571}" dt="2023-10-23T18:23:11.815" v="682" actId="1076"/>
          <ac:picMkLst>
            <pc:docMk/>
            <pc:sldMk cId="1516414996" sldId="1996"/>
            <ac:picMk id="2" creationId="{5D3D2EEC-3D56-3A5A-3B2E-DDF3BE1D21B9}"/>
          </ac:picMkLst>
        </pc:picChg>
        <pc:picChg chg="mod modCrop">
          <ac:chgData name="Willigen, R.F. van der (Rob)" userId="b43bdd62-7b82-48e9-86cd-c7c10e260c14" providerId="ADAL" clId="{55445982-0A69-4162-94A3-73500558F571}" dt="2023-10-23T18:23:18.238" v="684" actId="14100"/>
          <ac:picMkLst>
            <pc:docMk/>
            <pc:sldMk cId="1516414996" sldId="1996"/>
            <ac:picMk id="3" creationId="{B27475AC-820D-D4B5-16CA-88160ED0B32F}"/>
          </ac:picMkLst>
        </pc:picChg>
      </pc:sldChg>
      <pc:sldChg chg="del">
        <pc:chgData name="Willigen, R.F. van der (Rob)" userId="b43bdd62-7b82-48e9-86cd-c7c10e260c14" providerId="ADAL" clId="{55445982-0A69-4162-94A3-73500558F571}" dt="2023-10-23T10:35:43.232" v="112" actId="47"/>
        <pc:sldMkLst>
          <pc:docMk/>
          <pc:sldMk cId="2598089339" sldId="1996"/>
        </pc:sldMkLst>
      </pc:sldChg>
      <pc:sldChg chg="addSp modSp add mod ord">
        <pc:chgData name="Willigen, R.F. van der (Rob)" userId="b43bdd62-7b82-48e9-86cd-c7c10e260c14" providerId="ADAL" clId="{55445982-0A69-4162-94A3-73500558F571}" dt="2023-10-23T18:03:22.544" v="352"/>
        <pc:sldMkLst>
          <pc:docMk/>
          <pc:sldMk cId="3928399175" sldId="1998"/>
        </pc:sldMkLst>
        <pc:spChg chg="mod">
          <ac:chgData name="Willigen, R.F. van der (Rob)" userId="b43bdd62-7b82-48e9-86cd-c7c10e260c14" providerId="ADAL" clId="{55445982-0A69-4162-94A3-73500558F571}" dt="2023-10-23T18:02:40.192" v="347" actId="1076"/>
          <ac:spMkLst>
            <pc:docMk/>
            <pc:sldMk cId="3928399175" sldId="1998"/>
            <ac:spMk id="2" creationId="{CF70176B-2F5C-0E4A-4C58-B36DE38D7817}"/>
          </ac:spMkLst>
        </pc:spChg>
        <pc:spChg chg="add mod">
          <ac:chgData name="Willigen, R.F. van der (Rob)" userId="b43bdd62-7b82-48e9-86cd-c7c10e260c14" providerId="ADAL" clId="{55445982-0A69-4162-94A3-73500558F571}" dt="2023-10-23T18:02:36.281" v="345" actId="1076"/>
          <ac:spMkLst>
            <pc:docMk/>
            <pc:sldMk cId="3928399175" sldId="1998"/>
            <ac:spMk id="5" creationId="{BD465BF0-4965-9A0B-5971-8718EF4E04AF}"/>
          </ac:spMkLst>
        </pc:spChg>
        <pc:picChg chg="add mod">
          <ac:chgData name="Willigen, R.F. van der (Rob)" userId="b43bdd62-7b82-48e9-86cd-c7c10e260c14" providerId="ADAL" clId="{55445982-0A69-4162-94A3-73500558F571}" dt="2023-10-23T18:02:42.072" v="348" actId="1076"/>
          <ac:picMkLst>
            <pc:docMk/>
            <pc:sldMk cId="3928399175" sldId="1998"/>
            <ac:picMk id="6" creationId="{7316F5FC-FBFA-E566-2D9B-62D4A9C14E0E}"/>
          </ac:picMkLst>
        </pc:picChg>
        <pc:picChg chg="add mod">
          <ac:chgData name="Willigen, R.F. van der (Rob)" userId="b43bdd62-7b82-48e9-86cd-c7c10e260c14" providerId="ADAL" clId="{55445982-0A69-4162-94A3-73500558F571}" dt="2023-10-23T18:03:22.544" v="352"/>
          <ac:picMkLst>
            <pc:docMk/>
            <pc:sldMk cId="3928399175" sldId="1998"/>
            <ac:picMk id="7" creationId="{AECE4933-BBF3-5A69-FEC0-40684B1829D7}"/>
          </ac:picMkLst>
        </pc:picChg>
      </pc:sldChg>
      <pc:sldChg chg="addSp delSp modSp add mod">
        <pc:chgData name="Willigen, R.F. van der (Rob)" userId="b43bdd62-7b82-48e9-86cd-c7c10e260c14" providerId="ADAL" clId="{55445982-0A69-4162-94A3-73500558F571}" dt="2023-10-23T10:45:35.911" v="208" actId="1076"/>
        <pc:sldMkLst>
          <pc:docMk/>
          <pc:sldMk cId="1730383901" sldId="1999"/>
        </pc:sldMkLst>
        <pc:spChg chg="del">
          <ac:chgData name="Willigen, R.F. van der (Rob)" userId="b43bdd62-7b82-48e9-86cd-c7c10e260c14" providerId="ADAL" clId="{55445982-0A69-4162-94A3-73500558F571}" dt="2023-10-23T10:43:10.476" v="192" actId="478"/>
          <ac:spMkLst>
            <pc:docMk/>
            <pc:sldMk cId="1730383901" sldId="1999"/>
            <ac:spMk id="2" creationId="{CF70176B-2F5C-0E4A-4C58-B36DE38D7817}"/>
          </ac:spMkLst>
        </pc:spChg>
        <pc:spChg chg="add mod">
          <ac:chgData name="Willigen, R.F. van der (Rob)" userId="b43bdd62-7b82-48e9-86cd-c7c10e260c14" providerId="ADAL" clId="{55445982-0A69-4162-94A3-73500558F571}" dt="2023-10-23T10:44:45.914" v="204" actId="1076"/>
          <ac:spMkLst>
            <pc:docMk/>
            <pc:sldMk cId="1730383901" sldId="1999"/>
            <ac:spMk id="5" creationId="{752B5AF0-0B96-E2D3-F1D3-9360781C2F81}"/>
          </ac:spMkLst>
        </pc:spChg>
        <pc:picChg chg="add mod">
          <ac:chgData name="Willigen, R.F. van der (Rob)" userId="b43bdd62-7b82-48e9-86cd-c7c10e260c14" providerId="ADAL" clId="{55445982-0A69-4162-94A3-73500558F571}" dt="2023-10-23T10:45:35.911" v="208" actId="1076"/>
          <ac:picMkLst>
            <pc:docMk/>
            <pc:sldMk cId="1730383901" sldId="1999"/>
            <ac:picMk id="6" creationId="{EF8D06EC-C855-37BB-1D46-5FA8656962DF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0:47:00.240" v="211" actId="1076"/>
        <pc:sldMkLst>
          <pc:docMk/>
          <pc:sldMk cId="2081298573" sldId="2000"/>
        </pc:sldMkLst>
        <pc:picChg chg="add mod">
          <ac:chgData name="Willigen, R.F. van der (Rob)" userId="b43bdd62-7b82-48e9-86cd-c7c10e260c14" providerId="ADAL" clId="{55445982-0A69-4162-94A3-73500558F571}" dt="2023-10-23T10:47:00.240" v="211" actId="1076"/>
          <ac:picMkLst>
            <pc:docMk/>
            <pc:sldMk cId="2081298573" sldId="2000"/>
            <ac:picMk id="2" creationId="{106BBAB3-87F3-55F8-FC9D-9FC2436F8E08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0:48:48.448" v="214" actId="1076"/>
        <pc:sldMkLst>
          <pc:docMk/>
          <pc:sldMk cId="1419222892" sldId="2001"/>
        </pc:sldMkLst>
        <pc:picChg chg="add mod">
          <ac:chgData name="Willigen, R.F. van der (Rob)" userId="b43bdd62-7b82-48e9-86cd-c7c10e260c14" providerId="ADAL" clId="{55445982-0A69-4162-94A3-73500558F571}" dt="2023-10-23T10:48:48.448" v="214" actId="1076"/>
          <ac:picMkLst>
            <pc:docMk/>
            <pc:sldMk cId="1419222892" sldId="2001"/>
            <ac:picMk id="2" creationId="{6BFE89F1-76E4-A0D5-F05D-90E514EF641A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0:52:20.584" v="228" actId="1076"/>
        <pc:sldMkLst>
          <pc:docMk/>
          <pc:sldMk cId="1869243703" sldId="2002"/>
        </pc:sldMkLst>
        <pc:spChg chg="add mod">
          <ac:chgData name="Willigen, R.F. van der (Rob)" userId="b43bdd62-7b82-48e9-86cd-c7c10e260c14" providerId="ADAL" clId="{55445982-0A69-4162-94A3-73500558F571}" dt="2023-10-23T10:52:20.584" v="228" actId="1076"/>
          <ac:spMkLst>
            <pc:docMk/>
            <pc:sldMk cId="1869243703" sldId="2002"/>
            <ac:spMk id="5" creationId="{7FABE931-9732-C752-DCA2-E65B06AAE032}"/>
          </ac:spMkLst>
        </pc:spChg>
        <pc:picChg chg="add mod">
          <ac:chgData name="Willigen, R.F. van der (Rob)" userId="b43bdd62-7b82-48e9-86cd-c7c10e260c14" providerId="ADAL" clId="{55445982-0A69-4162-94A3-73500558F571}" dt="2023-10-23T10:51:37.856" v="224" actId="1076"/>
          <ac:picMkLst>
            <pc:docMk/>
            <pc:sldMk cId="1869243703" sldId="2002"/>
            <ac:picMk id="2" creationId="{8129CBD0-6C0C-EAF1-F565-F1DE243C92FF}"/>
          </ac:picMkLst>
        </pc:picChg>
        <pc:picChg chg="add mod">
          <ac:chgData name="Willigen, R.F. van der (Rob)" userId="b43bdd62-7b82-48e9-86cd-c7c10e260c14" providerId="ADAL" clId="{55445982-0A69-4162-94A3-73500558F571}" dt="2023-10-23T10:52:07.388" v="225"/>
          <ac:picMkLst>
            <pc:docMk/>
            <pc:sldMk cId="1869243703" sldId="2002"/>
            <ac:picMk id="6" creationId="{D2569226-491B-08AC-EA17-547B9422859D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0:55:18.185" v="245" actId="1076"/>
        <pc:sldMkLst>
          <pc:docMk/>
          <pc:sldMk cId="1375534003" sldId="2003"/>
        </pc:sldMkLst>
        <pc:spChg chg="add mod">
          <ac:chgData name="Willigen, R.F. van der (Rob)" userId="b43bdd62-7b82-48e9-86cd-c7c10e260c14" providerId="ADAL" clId="{55445982-0A69-4162-94A3-73500558F571}" dt="2023-10-23T10:55:18.185" v="245" actId="1076"/>
          <ac:spMkLst>
            <pc:docMk/>
            <pc:sldMk cId="1375534003" sldId="2003"/>
            <ac:spMk id="6" creationId="{BB347E80-CD5A-0557-69E6-441D8FF5E546}"/>
          </ac:spMkLst>
        </pc:spChg>
        <pc:picChg chg="add mod">
          <ac:chgData name="Willigen, R.F. van der (Rob)" userId="b43bdd62-7b82-48e9-86cd-c7c10e260c14" providerId="ADAL" clId="{55445982-0A69-4162-94A3-73500558F571}" dt="2023-10-23T10:53:43.706" v="232"/>
          <ac:picMkLst>
            <pc:docMk/>
            <pc:sldMk cId="1375534003" sldId="2003"/>
            <ac:picMk id="2" creationId="{BD7D6144-6B07-D74C-9FF2-F420B1FC75CF}"/>
          </ac:picMkLst>
        </pc:picChg>
        <pc:picChg chg="add mod">
          <ac:chgData name="Willigen, R.F. van der (Rob)" userId="b43bdd62-7b82-48e9-86cd-c7c10e260c14" providerId="ADAL" clId="{55445982-0A69-4162-94A3-73500558F571}" dt="2023-10-23T10:55:15.545" v="244" actId="1076"/>
          <ac:picMkLst>
            <pc:docMk/>
            <pc:sldMk cId="1375534003" sldId="2003"/>
            <ac:picMk id="3" creationId="{35342E38-D6FF-11D3-0C29-6AB7AF8BB9B0}"/>
          </ac:picMkLst>
        </pc:picChg>
      </pc:sldChg>
      <pc:sldChg chg="addSp delSp modSp add mod">
        <pc:chgData name="Willigen, R.F. van der (Rob)" userId="b43bdd62-7b82-48e9-86cd-c7c10e260c14" providerId="ADAL" clId="{55445982-0A69-4162-94A3-73500558F571}" dt="2023-10-23T13:39:48.170" v="271" actId="1076"/>
        <pc:sldMkLst>
          <pc:docMk/>
          <pc:sldMk cId="653605927" sldId="2004"/>
        </pc:sldMkLst>
        <pc:graphicFrameChg chg="add del mod">
          <ac:chgData name="Willigen, R.F. van der (Rob)" userId="b43bdd62-7b82-48e9-86cd-c7c10e260c14" providerId="ADAL" clId="{55445982-0A69-4162-94A3-73500558F571}" dt="2023-10-23T10:43:20.112" v="200"/>
          <ac:graphicFrameMkLst>
            <pc:docMk/>
            <pc:sldMk cId="653605927" sldId="2004"/>
            <ac:graphicFrameMk id="2" creationId="{741B9CA4-0AC5-B4CE-426B-77F5473CB3DA}"/>
          </ac:graphicFrameMkLst>
        </pc:graphicFrameChg>
        <pc:picChg chg="add mod">
          <ac:chgData name="Willigen, R.F. van der (Rob)" userId="b43bdd62-7b82-48e9-86cd-c7c10e260c14" providerId="ADAL" clId="{55445982-0A69-4162-94A3-73500558F571}" dt="2023-10-23T13:39:48.170" v="271" actId="1076"/>
          <ac:picMkLst>
            <pc:docMk/>
            <pc:sldMk cId="653605927" sldId="2004"/>
            <ac:picMk id="3" creationId="{5AD4D881-F649-7173-E915-A1F141513030}"/>
          </ac:picMkLst>
        </pc:picChg>
      </pc:sldChg>
      <pc:sldChg chg="addSp modSp add mod ord">
        <pc:chgData name="Willigen, R.F. van der (Rob)" userId="b43bdd62-7b82-48e9-86cd-c7c10e260c14" providerId="ADAL" clId="{55445982-0A69-4162-94A3-73500558F571}" dt="2023-10-23T18:08:11.279" v="491"/>
        <pc:sldMkLst>
          <pc:docMk/>
          <pc:sldMk cId="965447764" sldId="2005"/>
        </pc:sldMkLst>
        <pc:picChg chg="add">
          <ac:chgData name="Willigen, R.F. van der (Rob)" userId="b43bdd62-7b82-48e9-86cd-c7c10e260c14" providerId="ADAL" clId="{55445982-0A69-4162-94A3-73500558F571}" dt="2023-10-23T11:20:06.473" v="246"/>
          <ac:picMkLst>
            <pc:docMk/>
            <pc:sldMk cId="965447764" sldId="2005"/>
            <ac:picMk id="2" creationId="{4D8AFD9F-75B8-471A-6645-8498B7FB60EC}"/>
          </ac:picMkLst>
        </pc:picChg>
        <pc:picChg chg="add mod">
          <ac:chgData name="Willigen, R.F. van der (Rob)" userId="b43bdd62-7b82-48e9-86cd-c7c10e260c14" providerId="ADAL" clId="{55445982-0A69-4162-94A3-73500558F571}" dt="2023-10-23T11:23:55.456" v="249" actId="1076"/>
          <ac:picMkLst>
            <pc:docMk/>
            <pc:sldMk cId="965447764" sldId="2005"/>
            <ac:picMk id="3" creationId="{EB12C868-143E-83CA-F343-7067CA59B0B7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3:40:46.771" v="274" actId="1076"/>
        <pc:sldMkLst>
          <pc:docMk/>
          <pc:sldMk cId="1673339219" sldId="2006"/>
        </pc:sldMkLst>
        <pc:picChg chg="add mod">
          <ac:chgData name="Willigen, R.F. van der (Rob)" userId="b43bdd62-7b82-48e9-86cd-c7c10e260c14" providerId="ADAL" clId="{55445982-0A69-4162-94A3-73500558F571}" dt="2023-10-23T13:40:46.771" v="274" actId="1076"/>
          <ac:picMkLst>
            <pc:docMk/>
            <pc:sldMk cId="1673339219" sldId="2006"/>
            <ac:picMk id="2" creationId="{A52868BF-FC04-D4C4-9309-E06D39516692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3:46:24.948" v="295" actId="1076"/>
        <pc:sldMkLst>
          <pc:docMk/>
          <pc:sldMk cId="4009749211" sldId="2007"/>
        </pc:sldMkLst>
        <pc:spChg chg="add mod">
          <ac:chgData name="Willigen, R.F. van der (Rob)" userId="b43bdd62-7b82-48e9-86cd-c7c10e260c14" providerId="ADAL" clId="{55445982-0A69-4162-94A3-73500558F571}" dt="2023-10-23T13:45:01.317" v="287" actId="14100"/>
          <ac:spMkLst>
            <pc:docMk/>
            <pc:sldMk cId="4009749211" sldId="2007"/>
            <ac:spMk id="3" creationId="{448D546F-0474-963E-A5DA-A058431681F3}"/>
          </ac:spMkLst>
        </pc:spChg>
        <pc:picChg chg="add mod">
          <ac:chgData name="Willigen, R.F. van der (Rob)" userId="b43bdd62-7b82-48e9-86cd-c7c10e260c14" providerId="ADAL" clId="{55445982-0A69-4162-94A3-73500558F571}" dt="2023-10-23T13:45:27.979" v="292" actId="14100"/>
          <ac:picMkLst>
            <pc:docMk/>
            <pc:sldMk cId="4009749211" sldId="2007"/>
            <ac:picMk id="5" creationId="{4FB9580B-F8CC-D967-BE33-0375A647D779}"/>
          </ac:picMkLst>
        </pc:picChg>
        <pc:picChg chg="add mod">
          <ac:chgData name="Willigen, R.F. van der (Rob)" userId="b43bdd62-7b82-48e9-86cd-c7c10e260c14" providerId="ADAL" clId="{55445982-0A69-4162-94A3-73500558F571}" dt="2023-10-23T13:46:24.948" v="295" actId="1076"/>
          <ac:picMkLst>
            <pc:docMk/>
            <pc:sldMk cId="4009749211" sldId="2007"/>
            <ac:picMk id="6" creationId="{C7B7362A-B41E-DABB-5963-07F5141C89DE}"/>
          </ac:picMkLst>
        </pc:picChg>
      </pc:sldChg>
      <pc:sldChg chg="add del ord">
        <pc:chgData name="Willigen, R.F. van der (Rob)" userId="b43bdd62-7b82-48e9-86cd-c7c10e260c14" providerId="ADAL" clId="{55445982-0A69-4162-94A3-73500558F571}" dt="2023-10-23T19:03:00.790" v="1085" actId="47"/>
        <pc:sldMkLst>
          <pc:docMk/>
          <pc:sldMk cId="3197397454" sldId="2008"/>
        </pc:sldMkLst>
      </pc:sldChg>
      <pc:sldChg chg="addSp modSp add mod ord">
        <pc:chgData name="Willigen, R.F. van der (Rob)" userId="b43bdd62-7b82-48e9-86cd-c7c10e260c14" providerId="ADAL" clId="{55445982-0A69-4162-94A3-73500558F571}" dt="2023-10-23T13:41:09.962" v="278"/>
        <pc:sldMkLst>
          <pc:docMk/>
          <pc:sldMk cId="2905310073" sldId="2009"/>
        </pc:sldMkLst>
        <pc:spChg chg="add mod">
          <ac:chgData name="Willigen, R.F. van der (Rob)" userId="b43bdd62-7b82-48e9-86cd-c7c10e260c14" providerId="ADAL" clId="{55445982-0A69-4162-94A3-73500558F571}" dt="2023-10-23T12:18:55.234" v="261" actId="1076"/>
          <ac:spMkLst>
            <pc:docMk/>
            <pc:sldMk cId="2905310073" sldId="2009"/>
            <ac:spMk id="3" creationId="{56237A01-D309-060E-6E4A-34BCFED8F55F}"/>
          </ac:spMkLst>
        </pc:spChg>
        <pc:picChg chg="add mod">
          <ac:chgData name="Willigen, R.F. van der (Rob)" userId="b43bdd62-7b82-48e9-86cd-c7c10e260c14" providerId="ADAL" clId="{55445982-0A69-4162-94A3-73500558F571}" dt="2023-10-23T12:19:28.504" v="265"/>
          <ac:picMkLst>
            <pc:docMk/>
            <pc:sldMk cId="2905310073" sldId="2009"/>
            <ac:picMk id="5" creationId="{DFD6C910-2C83-669A-0D23-61C59335D516}"/>
          </ac:picMkLst>
        </pc:picChg>
        <pc:picChg chg="add mod">
          <ac:chgData name="Willigen, R.F. van der (Rob)" userId="b43bdd62-7b82-48e9-86cd-c7c10e260c14" providerId="ADAL" clId="{55445982-0A69-4162-94A3-73500558F571}" dt="2023-10-23T12:20:06.689" v="268" actId="1076"/>
          <ac:picMkLst>
            <pc:docMk/>
            <pc:sldMk cId="2905310073" sldId="2009"/>
            <ac:picMk id="6" creationId="{B9399414-79B9-A6B0-CE1E-219CEB39AF20}"/>
          </ac:picMkLst>
        </pc:picChg>
      </pc:sldChg>
      <pc:sldChg chg="modSp add mod ord">
        <pc:chgData name="Willigen, R.F. van der (Rob)" userId="b43bdd62-7b82-48e9-86cd-c7c10e260c14" providerId="ADAL" clId="{55445982-0A69-4162-94A3-73500558F571}" dt="2023-10-23T18:04:59.864" v="410" actId="1076"/>
        <pc:sldMkLst>
          <pc:docMk/>
          <pc:sldMk cId="94033978" sldId="2010"/>
        </pc:sldMkLst>
        <pc:spChg chg="mod">
          <ac:chgData name="Willigen, R.F. van der (Rob)" userId="b43bdd62-7b82-48e9-86cd-c7c10e260c14" providerId="ADAL" clId="{55445982-0A69-4162-94A3-73500558F571}" dt="2023-10-23T18:04:18.681" v="375" actId="20577"/>
          <ac:spMkLst>
            <pc:docMk/>
            <pc:sldMk cId="94033978" sldId="2010"/>
            <ac:spMk id="13" creationId="{559B3AE0-B68F-A77A-A2E2-0C37010A8895}"/>
          </ac:spMkLst>
        </pc:spChg>
        <pc:spChg chg="mod">
          <ac:chgData name="Willigen, R.F. van der (Rob)" userId="b43bdd62-7b82-48e9-86cd-c7c10e260c14" providerId="ADAL" clId="{55445982-0A69-4162-94A3-73500558F571}" dt="2023-10-23T18:04:59.864" v="410" actId="1076"/>
          <ac:spMkLst>
            <pc:docMk/>
            <pc:sldMk cId="94033978" sldId="2010"/>
            <ac:spMk id="15" creationId="{27B893C2-0776-A239-54B9-1DF492841441}"/>
          </ac:spMkLst>
        </pc:spChg>
      </pc:sldChg>
      <pc:sldChg chg="modSp add mod ord">
        <pc:chgData name="Willigen, R.F. van der (Rob)" userId="b43bdd62-7b82-48e9-86cd-c7c10e260c14" providerId="ADAL" clId="{55445982-0A69-4162-94A3-73500558F571}" dt="2023-10-23T18:31:00.137" v="918" actId="1076"/>
        <pc:sldMkLst>
          <pc:docMk/>
          <pc:sldMk cId="1658287487" sldId="2011"/>
        </pc:sldMkLst>
        <pc:spChg chg="mod">
          <ac:chgData name="Willigen, R.F. van der (Rob)" userId="b43bdd62-7b82-48e9-86cd-c7c10e260c14" providerId="ADAL" clId="{55445982-0A69-4162-94A3-73500558F571}" dt="2023-10-23T18:31:00.137" v="918" actId="1076"/>
          <ac:spMkLst>
            <pc:docMk/>
            <pc:sldMk cId="1658287487" sldId="2011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55445982-0A69-4162-94A3-73500558F571}" dt="2023-10-23T18:29:36.097" v="908" actId="14100"/>
          <ac:grpSpMkLst>
            <pc:docMk/>
            <pc:sldMk cId="1658287487" sldId="2011"/>
            <ac:grpSpMk id="4" creationId="{00000000-0000-0000-0000-000000000000}"/>
          </ac:grpSpMkLst>
        </pc:grpChg>
      </pc:sldChg>
      <pc:sldChg chg="addSp modSp add mod ord">
        <pc:chgData name="Willigen, R.F. van der (Rob)" userId="b43bdd62-7b82-48e9-86cd-c7c10e260c14" providerId="ADAL" clId="{55445982-0A69-4162-94A3-73500558F571}" dt="2023-10-23T18:49:13.598" v="1057"/>
        <pc:sldMkLst>
          <pc:docMk/>
          <pc:sldMk cId="1042985023" sldId="2012"/>
        </pc:sldMkLst>
        <pc:spChg chg="add mod">
          <ac:chgData name="Willigen, R.F. van der (Rob)" userId="b43bdd62-7b82-48e9-86cd-c7c10e260c14" providerId="ADAL" clId="{55445982-0A69-4162-94A3-73500558F571}" dt="2023-10-23T18:47:36.807" v="1042" actId="1076"/>
          <ac:spMkLst>
            <pc:docMk/>
            <pc:sldMk cId="1042985023" sldId="2012"/>
            <ac:spMk id="3" creationId="{A8B6E89D-27D7-5ED4-C3C2-5E8A3E288134}"/>
          </ac:spMkLst>
        </pc:spChg>
        <pc:picChg chg="add mod modCrop">
          <ac:chgData name="Willigen, R.F. van der (Rob)" userId="b43bdd62-7b82-48e9-86cd-c7c10e260c14" providerId="ADAL" clId="{55445982-0A69-4162-94A3-73500558F571}" dt="2023-10-23T18:48:57.304" v="1052" actId="1076"/>
          <ac:picMkLst>
            <pc:docMk/>
            <pc:sldMk cId="1042985023" sldId="2012"/>
            <ac:picMk id="5" creationId="{5F71BBDA-D8A5-7B1A-324D-5E030EE51043}"/>
          </ac:picMkLst>
        </pc:picChg>
        <pc:picChg chg="add mod">
          <ac:chgData name="Willigen, R.F. van der (Rob)" userId="b43bdd62-7b82-48e9-86cd-c7c10e260c14" providerId="ADAL" clId="{55445982-0A69-4162-94A3-73500558F571}" dt="2023-10-23T18:49:04.351" v="1055" actId="1076"/>
          <ac:picMkLst>
            <pc:docMk/>
            <pc:sldMk cId="1042985023" sldId="2012"/>
            <ac:picMk id="6" creationId="{42A7AE33-33A3-7AD3-8810-5BE0C9698685}"/>
          </ac:picMkLst>
        </pc:picChg>
      </pc:sldChg>
      <pc:sldChg chg="add del">
        <pc:chgData name="Willigen, R.F. van der (Rob)" userId="b43bdd62-7b82-48e9-86cd-c7c10e260c14" providerId="ADAL" clId="{55445982-0A69-4162-94A3-73500558F571}" dt="2023-10-23T19:03:02.701" v="1087" actId="47"/>
        <pc:sldMkLst>
          <pc:docMk/>
          <pc:sldMk cId="1329161168" sldId="2013"/>
        </pc:sldMkLst>
      </pc:sldChg>
      <pc:sldChg chg="add del">
        <pc:chgData name="Willigen, R.F. van der (Rob)" userId="b43bdd62-7b82-48e9-86cd-c7c10e260c14" providerId="ADAL" clId="{55445982-0A69-4162-94A3-73500558F571}" dt="2023-10-23T19:03:02.014" v="1086" actId="47"/>
        <pc:sldMkLst>
          <pc:docMk/>
          <pc:sldMk cId="2352246942" sldId="2014"/>
        </pc:sldMkLst>
      </pc:sldChg>
      <pc:sldChg chg="add del">
        <pc:chgData name="Willigen, R.F. van der (Rob)" userId="b43bdd62-7b82-48e9-86cd-c7c10e260c14" providerId="ADAL" clId="{55445982-0A69-4162-94A3-73500558F571}" dt="2023-10-23T19:03:03.388" v="1088" actId="47"/>
        <pc:sldMkLst>
          <pc:docMk/>
          <pc:sldMk cId="1685934271" sldId="2015"/>
        </pc:sldMkLst>
      </pc:sldChg>
      <pc:sldChg chg="addSp modSp add">
        <pc:chgData name="Willigen, R.F. van der (Rob)" userId="b43bdd62-7b82-48e9-86cd-c7c10e260c14" providerId="ADAL" clId="{55445982-0A69-4162-94A3-73500558F571}" dt="2023-10-23T18:23:01.199" v="680" actId="1076"/>
        <pc:sldMkLst>
          <pc:docMk/>
          <pc:sldMk cId="1185670973" sldId="2016"/>
        </pc:sldMkLst>
        <pc:spChg chg="mod">
          <ac:chgData name="Willigen, R.F. van der (Rob)" userId="b43bdd62-7b82-48e9-86cd-c7c10e260c14" providerId="ADAL" clId="{55445982-0A69-4162-94A3-73500558F571}" dt="2023-10-23T18:22:54.003" v="678"/>
          <ac:spMkLst>
            <pc:docMk/>
            <pc:sldMk cId="1185670973" sldId="2016"/>
            <ac:spMk id="5" creationId="{2349CDD8-1400-5B9F-64D7-6CD9CC6D7AEE}"/>
          </ac:spMkLst>
        </pc:spChg>
        <pc:spChg chg="mod">
          <ac:chgData name="Willigen, R.F. van der (Rob)" userId="b43bdd62-7b82-48e9-86cd-c7c10e260c14" providerId="ADAL" clId="{55445982-0A69-4162-94A3-73500558F571}" dt="2023-10-23T18:22:54.003" v="678"/>
          <ac:spMkLst>
            <pc:docMk/>
            <pc:sldMk cId="1185670973" sldId="2016"/>
            <ac:spMk id="6" creationId="{DF4D049E-B605-C664-C04F-E2B166E906FE}"/>
          </ac:spMkLst>
        </pc:spChg>
        <pc:spChg chg="add mod">
          <ac:chgData name="Willigen, R.F. van der (Rob)" userId="b43bdd62-7b82-48e9-86cd-c7c10e260c14" providerId="ADAL" clId="{55445982-0A69-4162-94A3-73500558F571}" dt="2023-10-23T18:22:54.003" v="678"/>
          <ac:spMkLst>
            <pc:docMk/>
            <pc:sldMk cId="1185670973" sldId="2016"/>
            <ac:spMk id="7" creationId="{C3E9988C-4094-9A40-C2AA-54D8EF554586}"/>
          </ac:spMkLst>
        </pc:spChg>
        <pc:grpChg chg="add mod">
          <ac:chgData name="Willigen, R.F. van der (Rob)" userId="b43bdd62-7b82-48e9-86cd-c7c10e260c14" providerId="ADAL" clId="{55445982-0A69-4162-94A3-73500558F571}" dt="2023-10-23T18:22:54.003" v="678"/>
          <ac:grpSpMkLst>
            <pc:docMk/>
            <pc:sldMk cId="1185670973" sldId="2016"/>
            <ac:grpSpMk id="3" creationId="{89D98CCB-9198-E51F-C01D-75066B86F04F}"/>
          </ac:grpSpMkLst>
        </pc:grpChg>
        <pc:picChg chg="mod">
          <ac:chgData name="Willigen, R.F. van der (Rob)" userId="b43bdd62-7b82-48e9-86cd-c7c10e260c14" providerId="ADAL" clId="{55445982-0A69-4162-94A3-73500558F571}" dt="2023-10-23T18:23:01.199" v="680" actId="1076"/>
          <ac:picMkLst>
            <pc:docMk/>
            <pc:sldMk cId="1185670973" sldId="2016"/>
            <ac:picMk id="14338" creationId="{EA51DEB6-F4ED-0967-B164-694D16B7F93D}"/>
          </ac:picMkLst>
        </pc:picChg>
      </pc:sldChg>
      <pc:sldChg chg="add">
        <pc:chgData name="Willigen, R.F. van der (Rob)" userId="b43bdd62-7b82-48e9-86cd-c7c10e260c14" providerId="ADAL" clId="{55445982-0A69-4162-94A3-73500558F571}" dt="2023-10-23T18:18:02.267" v="615"/>
        <pc:sldMkLst>
          <pc:docMk/>
          <pc:sldMk cId="2737399939" sldId="2017"/>
        </pc:sldMkLst>
      </pc:sldChg>
      <pc:sldChg chg="add">
        <pc:chgData name="Willigen, R.F. van der (Rob)" userId="b43bdd62-7b82-48e9-86cd-c7c10e260c14" providerId="ADAL" clId="{55445982-0A69-4162-94A3-73500558F571}" dt="2023-10-23T18:18:02.267" v="615"/>
        <pc:sldMkLst>
          <pc:docMk/>
          <pc:sldMk cId="4282199978" sldId="2018"/>
        </pc:sldMkLst>
      </pc:sldChg>
      <pc:sldChg chg="addSp modSp add mod">
        <pc:chgData name="Willigen, R.F. van der (Rob)" userId="b43bdd62-7b82-48e9-86cd-c7c10e260c14" providerId="ADAL" clId="{55445982-0A69-4162-94A3-73500558F571}" dt="2023-10-23T18:25:03.785" v="727" actId="20577"/>
        <pc:sldMkLst>
          <pc:docMk/>
          <pc:sldMk cId="3067417646" sldId="2019"/>
        </pc:sldMkLst>
        <pc:spChg chg="mod">
          <ac:chgData name="Willigen, R.F. van der (Rob)" userId="b43bdd62-7b82-48e9-86cd-c7c10e260c14" providerId="ADAL" clId="{55445982-0A69-4162-94A3-73500558F571}" dt="2023-10-23T18:24:26.026" v="687"/>
          <ac:spMkLst>
            <pc:docMk/>
            <pc:sldMk cId="3067417646" sldId="2019"/>
            <ac:spMk id="5" creationId="{F373D5F8-D52C-CA65-26E8-9A0BB111B34A}"/>
          </ac:spMkLst>
        </pc:spChg>
        <pc:spChg chg="mod">
          <ac:chgData name="Willigen, R.F. van der (Rob)" userId="b43bdd62-7b82-48e9-86cd-c7c10e260c14" providerId="ADAL" clId="{55445982-0A69-4162-94A3-73500558F571}" dt="2023-10-23T18:24:26.026" v="687"/>
          <ac:spMkLst>
            <pc:docMk/>
            <pc:sldMk cId="3067417646" sldId="2019"/>
            <ac:spMk id="6" creationId="{BC4ADCC2-E31A-F4DB-2C42-5FDBE10274E4}"/>
          </ac:spMkLst>
        </pc:spChg>
        <pc:spChg chg="add mod">
          <ac:chgData name="Willigen, R.F. van der (Rob)" userId="b43bdd62-7b82-48e9-86cd-c7c10e260c14" providerId="ADAL" clId="{55445982-0A69-4162-94A3-73500558F571}" dt="2023-10-23T18:25:03.785" v="727" actId="20577"/>
          <ac:spMkLst>
            <pc:docMk/>
            <pc:sldMk cId="3067417646" sldId="2019"/>
            <ac:spMk id="7" creationId="{53D0F43E-4D8C-EF6E-EF08-644D5480BDBE}"/>
          </ac:spMkLst>
        </pc:spChg>
        <pc:grpChg chg="add mod">
          <ac:chgData name="Willigen, R.F. van der (Rob)" userId="b43bdd62-7b82-48e9-86cd-c7c10e260c14" providerId="ADAL" clId="{55445982-0A69-4162-94A3-73500558F571}" dt="2023-10-23T18:24:26.026" v="687"/>
          <ac:grpSpMkLst>
            <pc:docMk/>
            <pc:sldMk cId="3067417646" sldId="2019"/>
            <ac:grpSpMk id="2" creationId="{44ABEB1D-D1D8-2FE2-A9C4-85137CC164AC}"/>
          </ac:grpSpMkLst>
        </pc:grpChg>
        <pc:picChg chg="mod">
          <ac:chgData name="Willigen, R.F. van der (Rob)" userId="b43bdd62-7b82-48e9-86cd-c7c10e260c14" providerId="ADAL" clId="{55445982-0A69-4162-94A3-73500558F571}" dt="2023-10-23T18:24:31.729" v="688" actId="1076"/>
          <ac:picMkLst>
            <pc:docMk/>
            <pc:sldMk cId="3067417646" sldId="2019"/>
            <ac:picMk id="6146" creationId="{C06F6017-FE64-DDA6-7384-89FF12B9D541}"/>
          </ac:picMkLst>
        </pc:picChg>
      </pc:sldChg>
      <pc:sldChg chg="addSp modSp add mod ord">
        <pc:chgData name="Willigen, R.F. van der (Rob)" userId="b43bdd62-7b82-48e9-86cd-c7c10e260c14" providerId="ADAL" clId="{55445982-0A69-4162-94A3-73500558F571}" dt="2023-10-23T18:27:20.160" v="781" actId="1076"/>
        <pc:sldMkLst>
          <pc:docMk/>
          <pc:sldMk cId="4287395421" sldId="2020"/>
        </pc:sldMkLst>
        <pc:spChg chg="mod">
          <ac:chgData name="Willigen, R.F. van der (Rob)" userId="b43bdd62-7b82-48e9-86cd-c7c10e260c14" providerId="ADAL" clId="{55445982-0A69-4162-94A3-73500558F571}" dt="2023-10-23T18:26:04.970" v="731"/>
          <ac:spMkLst>
            <pc:docMk/>
            <pc:sldMk cId="4287395421" sldId="2020"/>
            <ac:spMk id="5" creationId="{50D5A6B7-92B7-5510-975A-C3C374A8822E}"/>
          </ac:spMkLst>
        </pc:spChg>
        <pc:spChg chg="mod">
          <ac:chgData name="Willigen, R.F. van der (Rob)" userId="b43bdd62-7b82-48e9-86cd-c7c10e260c14" providerId="ADAL" clId="{55445982-0A69-4162-94A3-73500558F571}" dt="2023-10-23T18:26:04.970" v="731"/>
          <ac:spMkLst>
            <pc:docMk/>
            <pc:sldMk cId="4287395421" sldId="2020"/>
            <ac:spMk id="6" creationId="{B547C9E9-3D82-0735-8972-452A9033E614}"/>
          </ac:spMkLst>
        </pc:spChg>
        <pc:spChg chg="add mod">
          <ac:chgData name="Willigen, R.F. van der (Rob)" userId="b43bdd62-7b82-48e9-86cd-c7c10e260c14" providerId="ADAL" clId="{55445982-0A69-4162-94A3-73500558F571}" dt="2023-10-23T18:27:13.537" v="780" actId="20577"/>
          <ac:spMkLst>
            <pc:docMk/>
            <pc:sldMk cId="4287395421" sldId="2020"/>
            <ac:spMk id="7" creationId="{4723767D-07EB-A653-C2EC-815A4F4B460F}"/>
          </ac:spMkLst>
        </pc:spChg>
        <pc:grpChg chg="add mod">
          <ac:chgData name="Willigen, R.F. van der (Rob)" userId="b43bdd62-7b82-48e9-86cd-c7c10e260c14" providerId="ADAL" clId="{55445982-0A69-4162-94A3-73500558F571}" dt="2023-10-23T18:26:04.970" v="731"/>
          <ac:grpSpMkLst>
            <pc:docMk/>
            <pc:sldMk cId="4287395421" sldId="2020"/>
            <ac:grpSpMk id="2" creationId="{D256A09B-369F-BD7B-9C1C-A2DEC7F09E92}"/>
          </ac:grpSpMkLst>
        </pc:grpChg>
        <pc:picChg chg="mod">
          <ac:chgData name="Willigen, R.F. van der (Rob)" userId="b43bdd62-7b82-48e9-86cd-c7c10e260c14" providerId="ADAL" clId="{55445982-0A69-4162-94A3-73500558F571}" dt="2023-10-23T18:27:20.160" v="781" actId="1076"/>
          <ac:picMkLst>
            <pc:docMk/>
            <pc:sldMk cId="4287395421" sldId="2020"/>
            <ac:picMk id="7170" creationId="{B67064A1-EEA3-600C-6C38-5F0D2490C820}"/>
          </ac:picMkLst>
        </pc:picChg>
      </pc:sldChg>
      <pc:sldChg chg="add">
        <pc:chgData name="Willigen, R.F. van der (Rob)" userId="b43bdd62-7b82-48e9-86cd-c7c10e260c14" providerId="ADAL" clId="{55445982-0A69-4162-94A3-73500558F571}" dt="2023-10-23T18:28:06.086" v="782"/>
        <pc:sldMkLst>
          <pc:docMk/>
          <pc:sldMk cId="4045131426" sldId="2021"/>
        </pc:sldMkLst>
      </pc:sldChg>
      <pc:sldChg chg="add">
        <pc:chgData name="Willigen, R.F. van der (Rob)" userId="b43bdd62-7b82-48e9-86cd-c7c10e260c14" providerId="ADAL" clId="{55445982-0A69-4162-94A3-73500558F571}" dt="2023-10-23T18:33:09.051" v="920"/>
        <pc:sldMkLst>
          <pc:docMk/>
          <pc:sldMk cId="2500261392" sldId="2022"/>
        </pc:sldMkLst>
      </pc:sldChg>
      <pc:sldChg chg="add">
        <pc:chgData name="Willigen, R.F. van der (Rob)" userId="b43bdd62-7b82-48e9-86cd-c7c10e260c14" providerId="ADAL" clId="{55445982-0A69-4162-94A3-73500558F571}" dt="2023-10-23T18:33:09.051" v="920"/>
        <pc:sldMkLst>
          <pc:docMk/>
          <pc:sldMk cId="1426449489" sldId="2023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1323161057" sldId="2024"/>
        </pc:sldMkLst>
      </pc:sldChg>
      <pc:sldMasterChg chg="delSldLayout">
        <pc:chgData name="Willigen, R.F. van der (Rob)" userId="b43bdd62-7b82-48e9-86cd-c7c10e260c14" providerId="ADAL" clId="{55445982-0A69-4162-94A3-73500558F571}" dt="2023-10-23T10:36:06.629" v="120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55445982-0A69-4162-94A3-73500558F571}" dt="2023-10-23T10:36:06.629" v="120" actId="47"/>
          <pc:sldLayoutMkLst>
            <pc:docMk/>
            <pc:sldMasterMk cId="2600388679" sldId="2147483667"/>
            <pc:sldLayoutMk cId="3524686446" sldId="2147483699"/>
          </pc:sldLayoutMkLst>
        </pc:sldLayoutChg>
        <pc:sldLayoutChg chg="del">
          <pc:chgData name="Willigen, R.F. van der (Rob)" userId="b43bdd62-7b82-48e9-86cd-c7c10e260c14" providerId="ADAL" clId="{55445982-0A69-4162-94A3-73500558F571}" dt="2023-10-23T10:35:49.811" v="114" actId="47"/>
          <pc:sldLayoutMkLst>
            <pc:docMk/>
            <pc:sldMasterMk cId="2600388679" sldId="2147483667"/>
            <pc:sldLayoutMk cId="1143108655" sldId="2147483716"/>
          </pc:sldLayoutMkLst>
        </pc:sldLayoutChg>
      </pc:sldMasterChg>
    </pc:docChg>
  </pc:docChgLst>
  <pc:docChgLst>
    <pc:chgData name="Willigen, R.F. van der (Rob)" userId="b43bdd62-7b82-48e9-86cd-c7c10e260c14" providerId="ADAL" clId="{56DFA0E7-0860-4137-9977-FAFA9E10D814}"/>
    <pc:docChg chg="undo custSel addSld delSld modSld sldOrd delMainMaster">
      <pc:chgData name="Willigen, R.F. van der (Rob)" userId="b43bdd62-7b82-48e9-86cd-c7c10e260c14" providerId="ADAL" clId="{56DFA0E7-0860-4137-9977-FAFA9E10D814}" dt="2023-10-09T19:05:01.340" v="2101" actId="47"/>
      <pc:docMkLst>
        <pc:docMk/>
      </pc:docMkLst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5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6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7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7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7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61170949" sldId="30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80034838" sldId="31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244092431" sldId="31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964767604" sldId="32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333422211" sldId="33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166007" sldId="33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168243155" sldId="33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89302534" sldId="33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05509297" sldId="33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07833079" sldId="33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688452288" sldId="34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688798273" sldId="34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19299220" sldId="34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34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704144836" sldId="37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564192645" sldId="38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770946811" sldId="394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155752065" sldId="409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978631169" sldId="461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938220163" sldId="583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683518156" sldId="584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501774139" sldId="586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31071327" sldId="587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739514490" sldId="601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643674263" sldId="634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4111051350" sldId="635"/>
        </pc:sldMkLst>
      </pc:sldChg>
      <pc:sldChg chg="addSp delSp modSp add del mod ord delAnim">
        <pc:chgData name="Willigen, R.F. van der (Rob)" userId="b43bdd62-7b82-48e9-86cd-c7c10e260c14" providerId="ADAL" clId="{56DFA0E7-0860-4137-9977-FAFA9E10D814}" dt="2023-10-09T17:14:01.483" v="1355" actId="1076"/>
        <pc:sldMkLst>
          <pc:docMk/>
          <pc:sldMk cId="1643065976" sldId="650"/>
        </pc:sldMkLst>
        <pc:spChg chg="del">
          <ac:chgData name="Willigen, R.F. van der (Rob)" userId="b43bdd62-7b82-48e9-86cd-c7c10e260c14" providerId="ADAL" clId="{56DFA0E7-0860-4137-9977-FAFA9E10D814}" dt="2023-10-09T14:38:32.861" v="304" actId="478"/>
          <ac:spMkLst>
            <pc:docMk/>
            <pc:sldMk cId="1643065976" sldId="650"/>
            <ac:spMk id="3" creationId="{6D709033-F8CA-A747-464C-3733798509C8}"/>
          </ac:spMkLst>
        </pc:spChg>
        <pc:picChg chg="del">
          <ac:chgData name="Willigen, R.F. van der (Rob)" userId="b43bdd62-7b82-48e9-86cd-c7c10e260c14" providerId="ADAL" clId="{56DFA0E7-0860-4137-9977-FAFA9E10D814}" dt="2023-10-09T14:38:30.729" v="303" actId="478"/>
          <ac:picMkLst>
            <pc:docMk/>
            <pc:sldMk cId="1643065976" sldId="650"/>
            <ac:picMk id="2" creationId="{291D9918-DDF2-6639-BA3F-08FDD687242C}"/>
          </ac:picMkLst>
        </pc:picChg>
        <pc:picChg chg="add del mod">
          <ac:chgData name="Willigen, R.F. van der (Rob)" userId="b43bdd62-7b82-48e9-86cd-c7c10e260c14" providerId="ADAL" clId="{56DFA0E7-0860-4137-9977-FAFA9E10D814}" dt="2023-10-09T14:50:14.660" v="375" actId="21"/>
          <ac:picMkLst>
            <pc:docMk/>
            <pc:sldMk cId="1643065976" sldId="650"/>
            <ac:picMk id="2050" creationId="{F93DC57A-5C4F-BE7A-04A2-E7BBD359843C}"/>
          </ac:picMkLst>
        </pc:picChg>
        <pc:picChg chg="add mod">
          <ac:chgData name="Willigen, R.F. van der (Rob)" userId="b43bdd62-7b82-48e9-86cd-c7c10e260c14" providerId="ADAL" clId="{56DFA0E7-0860-4137-9977-FAFA9E10D814}" dt="2023-10-09T17:14:01.483" v="1355" actId="1076"/>
          <ac:picMkLst>
            <pc:docMk/>
            <pc:sldMk cId="1643065976" sldId="650"/>
            <ac:picMk id="2052" creationId="{DCE10877-7976-24C6-E2C0-A6B2639E8809}"/>
          </ac:picMkLst>
        </pc:picChg>
      </pc:sldChg>
      <pc:sldChg chg="addSp delSp modSp mod">
        <pc:chgData name="Willigen, R.F. van der (Rob)" userId="b43bdd62-7b82-48e9-86cd-c7c10e260c14" providerId="ADAL" clId="{56DFA0E7-0860-4137-9977-FAFA9E10D814}" dt="2023-10-09T16:32:10.661" v="1110" actId="1035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56DFA0E7-0860-4137-9977-FAFA9E10D814}" dt="2023-10-09T14:05:51.883" v="38" actId="20577"/>
          <ac:spMkLst>
            <pc:docMk/>
            <pc:sldMk cId="454509505" sldId="1445"/>
            <ac:spMk id="2" creationId="{C7454B00-DC2E-E409-5E22-645778509EE1}"/>
          </ac:spMkLst>
        </pc:spChg>
        <pc:spChg chg="mod">
          <ac:chgData name="Willigen, R.F. van der (Rob)" userId="b43bdd62-7b82-48e9-86cd-c7c10e260c14" providerId="ADAL" clId="{56DFA0E7-0860-4137-9977-FAFA9E10D814}" dt="2023-10-09T14:52:59.837" v="418" actId="20577"/>
          <ac:spMkLst>
            <pc:docMk/>
            <pc:sldMk cId="454509505" sldId="1445"/>
            <ac:spMk id="11" creationId="{FA0B4F31-DD84-46B1-AF5E-F3EEF4B3B3C0}"/>
          </ac:spMkLst>
        </pc:spChg>
        <pc:picChg chg="del">
          <ac:chgData name="Willigen, R.F. van der (Rob)" userId="b43bdd62-7b82-48e9-86cd-c7c10e260c14" providerId="ADAL" clId="{56DFA0E7-0860-4137-9977-FAFA9E10D814}" dt="2023-10-09T14:04:43.116" v="0" actId="478"/>
          <ac:picMkLst>
            <pc:docMk/>
            <pc:sldMk cId="454509505" sldId="1445"/>
            <ac:picMk id="6" creationId="{6410E258-83A5-2533-7366-900B1C6FFAC4}"/>
          </ac:picMkLst>
        </pc:picChg>
        <pc:picChg chg="add mod">
          <ac:chgData name="Willigen, R.F. van der (Rob)" userId="b43bdd62-7b82-48e9-86cd-c7c10e260c14" providerId="ADAL" clId="{56DFA0E7-0860-4137-9977-FAFA9E10D814}" dt="2023-10-09T16:32:09.171" v="1108" actId="1035"/>
          <ac:picMkLst>
            <pc:docMk/>
            <pc:sldMk cId="454509505" sldId="1445"/>
            <ac:picMk id="7" creationId="{BC52DC3A-E826-091C-4DFA-1A3B93879FF1}"/>
          </ac:picMkLst>
        </pc:picChg>
        <pc:picChg chg="add mod">
          <ac:chgData name="Willigen, R.F. van der (Rob)" userId="b43bdd62-7b82-48e9-86cd-c7c10e260c14" providerId="ADAL" clId="{56DFA0E7-0860-4137-9977-FAFA9E10D814}" dt="2023-10-09T14:12:40.443" v="51" actId="14100"/>
          <ac:picMkLst>
            <pc:docMk/>
            <pc:sldMk cId="454509505" sldId="1445"/>
            <ac:picMk id="1026" creationId="{FE4F764C-1FFC-0582-250E-1EB9713E79F0}"/>
          </ac:picMkLst>
        </pc:picChg>
        <pc:picChg chg="add mod">
          <ac:chgData name="Willigen, R.F. van der (Rob)" userId="b43bdd62-7b82-48e9-86cd-c7c10e260c14" providerId="ADAL" clId="{56DFA0E7-0860-4137-9977-FAFA9E10D814}" dt="2023-10-09T16:32:10.661" v="1110" actId="1035"/>
          <ac:picMkLst>
            <pc:docMk/>
            <pc:sldMk cId="454509505" sldId="1445"/>
            <ac:picMk id="1028" creationId="{C8CE35A4-47F9-940B-2B9A-3F534911441B}"/>
          </ac:picMkLst>
        </pc:picChg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468372520" sldId="155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051879349" sldId="156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41699425" sldId="157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44793323" sldId="168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177767567" sldId="1696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664189876" sldId="175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091609229" sldId="175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43083392" sldId="175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850199346" sldId="176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323847348" sldId="176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325821896" sldId="176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177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04408622" sldId="177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788515174" sldId="177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01923888" sldId="180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11345598" sldId="180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236726269" sldId="1807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420011013" sldId="180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474650496" sldId="181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004435871" sldId="181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194239553" sldId="181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46278478" sldId="181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644028880" sldId="182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687373036" sldId="182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215838877" sldId="182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737546777" sldId="182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093842651" sldId="182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295076270" sldId="182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914364485" sldId="183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385836418" sldId="183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587906360" sldId="1838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996581022" sldId="184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013206599" sldId="184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96349909" sldId="1852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383941292" sldId="1860"/>
        </pc:sldMkLst>
      </pc:sldChg>
      <pc:sldChg chg="addSp delSp modSp add del mod">
        <pc:chgData name="Willigen, R.F. van der (Rob)" userId="b43bdd62-7b82-48e9-86cd-c7c10e260c14" providerId="ADAL" clId="{56DFA0E7-0860-4137-9977-FAFA9E10D814}" dt="2023-10-09T17:36:33.572" v="1633" actId="1076"/>
        <pc:sldMkLst>
          <pc:docMk/>
          <pc:sldMk cId="3780641136" sldId="1861"/>
        </pc:sldMkLst>
        <pc:spChg chg="del mod">
          <ac:chgData name="Willigen, R.F. van der (Rob)" userId="b43bdd62-7b82-48e9-86cd-c7c10e260c14" providerId="ADAL" clId="{56DFA0E7-0860-4137-9977-FAFA9E10D814}" dt="2023-10-09T15:28:04.880" v="954"/>
          <ac:spMkLst>
            <pc:docMk/>
            <pc:sldMk cId="3780641136" sldId="1861"/>
            <ac:spMk id="2" creationId="{00000000-0000-0000-0000-000000000000}"/>
          </ac:spMkLst>
        </pc:spChg>
        <pc:spChg chg="add del mod">
          <ac:chgData name="Willigen, R.F. van der (Rob)" userId="b43bdd62-7b82-48e9-86cd-c7c10e260c14" providerId="ADAL" clId="{56DFA0E7-0860-4137-9977-FAFA9E10D814}" dt="2023-10-09T15:16:57.512" v="667" actId="478"/>
          <ac:spMkLst>
            <pc:docMk/>
            <pc:sldMk cId="3780641136" sldId="1861"/>
            <ac:spMk id="3" creationId="{056064D6-E15F-16D1-1892-62AD00E23EBE}"/>
          </ac:spMkLst>
        </pc:spChg>
        <pc:spChg chg="mod">
          <ac:chgData name="Willigen, R.F. van der (Rob)" userId="b43bdd62-7b82-48e9-86cd-c7c10e260c14" providerId="ADAL" clId="{56DFA0E7-0860-4137-9977-FAFA9E10D814}" dt="2023-10-09T15:16:53.781" v="666"/>
          <ac:spMkLst>
            <pc:docMk/>
            <pc:sldMk cId="3780641136" sldId="1861"/>
            <ac:spMk id="6" creationId="{2C4CEA34-D2AA-A51E-462B-4A575315B279}"/>
          </ac:spMkLst>
        </pc:spChg>
        <pc:spChg chg="mod">
          <ac:chgData name="Willigen, R.F. van der (Rob)" userId="b43bdd62-7b82-48e9-86cd-c7c10e260c14" providerId="ADAL" clId="{56DFA0E7-0860-4137-9977-FAFA9E10D814}" dt="2023-10-09T15:16:53.781" v="666"/>
          <ac:spMkLst>
            <pc:docMk/>
            <pc:sldMk cId="3780641136" sldId="1861"/>
            <ac:spMk id="7" creationId="{9C665F27-3002-C681-8DAE-B96CB89CE28B}"/>
          </ac:spMkLst>
        </pc:spChg>
        <pc:spChg chg="add del mod">
          <ac:chgData name="Willigen, R.F. van der (Rob)" userId="b43bdd62-7b82-48e9-86cd-c7c10e260c14" providerId="ADAL" clId="{56DFA0E7-0860-4137-9977-FAFA9E10D814}" dt="2023-10-09T17:35:48.151" v="1622" actId="478"/>
          <ac:spMkLst>
            <pc:docMk/>
            <pc:sldMk cId="3780641136" sldId="1861"/>
            <ac:spMk id="8" creationId="{0D501CA2-5363-7349-A6FD-BF7678EE2552}"/>
          </ac:spMkLst>
        </pc:spChg>
        <pc:spChg chg="add del mod">
          <ac:chgData name="Willigen, R.F. van der (Rob)" userId="b43bdd62-7b82-48e9-86cd-c7c10e260c14" providerId="ADAL" clId="{56DFA0E7-0860-4137-9977-FAFA9E10D814}" dt="2023-10-09T17:35:54.426" v="1624" actId="478"/>
          <ac:spMkLst>
            <pc:docMk/>
            <pc:sldMk cId="3780641136" sldId="1861"/>
            <ac:spMk id="10" creationId="{6C58FA97-DE2F-11CA-BBFA-773BB1C4B442}"/>
          </ac:spMkLst>
        </pc:spChg>
        <pc:spChg chg="add del mod">
          <ac:chgData name="Willigen, R.F. van der (Rob)" userId="b43bdd62-7b82-48e9-86cd-c7c10e260c14" providerId="ADAL" clId="{56DFA0E7-0860-4137-9977-FAFA9E10D814}" dt="2023-10-09T15:28:50.968" v="964" actId="478"/>
          <ac:spMkLst>
            <pc:docMk/>
            <pc:sldMk cId="3780641136" sldId="1861"/>
            <ac:spMk id="11" creationId="{8582BF32-B885-1FA7-8C38-38C08A7E6ADE}"/>
          </ac:spMkLst>
        </pc:spChg>
        <pc:spChg chg="add mod">
          <ac:chgData name="Willigen, R.F. van der (Rob)" userId="b43bdd62-7b82-48e9-86cd-c7c10e260c14" providerId="ADAL" clId="{56DFA0E7-0860-4137-9977-FAFA9E10D814}" dt="2023-10-09T15:28:37.718" v="961" actId="207"/>
          <ac:spMkLst>
            <pc:docMk/>
            <pc:sldMk cId="3780641136" sldId="1861"/>
            <ac:spMk id="13" creationId="{559B3AE0-B68F-A77A-A2E2-0C37010A8895}"/>
          </ac:spMkLst>
        </pc:spChg>
        <pc:spChg chg="add mod">
          <ac:chgData name="Willigen, R.F. van der (Rob)" userId="b43bdd62-7b82-48e9-86cd-c7c10e260c14" providerId="ADAL" clId="{56DFA0E7-0860-4137-9977-FAFA9E10D814}" dt="2023-10-09T17:36:33.572" v="1633" actId="1076"/>
          <ac:spMkLst>
            <pc:docMk/>
            <pc:sldMk cId="3780641136" sldId="1861"/>
            <ac:spMk id="15" creationId="{27B893C2-0776-A239-54B9-1DF492841441}"/>
          </ac:spMkLst>
        </pc:spChg>
        <pc:spChg chg="add del mod">
          <ac:chgData name="Willigen, R.F. van der (Rob)" userId="b43bdd62-7b82-48e9-86cd-c7c10e260c14" providerId="ADAL" clId="{56DFA0E7-0860-4137-9977-FAFA9E10D814}" dt="2023-10-09T17:35:54.426" v="1624" actId="478"/>
          <ac:spMkLst>
            <pc:docMk/>
            <pc:sldMk cId="3780641136" sldId="1861"/>
            <ac:spMk id="17" creationId="{FBEB7A31-B890-3489-ADC8-1E1D55071DD3}"/>
          </ac:spMkLst>
        </pc:spChg>
        <pc:grpChg chg="add del mod">
          <ac:chgData name="Willigen, R.F. van der (Rob)" userId="b43bdd62-7b82-48e9-86cd-c7c10e260c14" providerId="ADAL" clId="{56DFA0E7-0860-4137-9977-FAFA9E10D814}" dt="2023-10-09T17:35:49.439" v="1623" actId="478"/>
          <ac:grpSpMkLst>
            <pc:docMk/>
            <pc:sldMk cId="3780641136" sldId="1861"/>
            <ac:grpSpMk id="5" creationId="{69F7EAA1-6FF0-C2AC-2305-6C339B66DFD6}"/>
          </ac:grpSpMkLst>
        </pc:grpChg>
        <pc:picChg chg="add del mod">
          <ac:chgData name="Willigen, R.F. van der (Rob)" userId="b43bdd62-7b82-48e9-86cd-c7c10e260c14" providerId="ADAL" clId="{56DFA0E7-0860-4137-9977-FAFA9E10D814}" dt="2023-10-09T16:31:48.910" v="1100" actId="21"/>
          <ac:picMkLst>
            <pc:docMk/>
            <pc:sldMk cId="3780641136" sldId="1861"/>
            <ac:picMk id="6146" creationId="{7678BB0A-E10D-BB43-7E64-54C4D570A51C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5:48:48.162" v="1068"/>
        <pc:sldMkLst>
          <pc:docMk/>
          <pc:sldMk cId="2997912226" sldId="186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609960632" sldId="186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324773316" sldId="187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80211802" sldId="187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26243270" sldId="187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457018506" sldId="187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098200422" sldId="187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094548638" sldId="187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015735362" sldId="1884"/>
        </pc:sldMkLst>
      </pc:sldChg>
      <pc:sldChg chg="addSp delSp modSp del mod ord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26252881" sldId="1887"/>
        </pc:sldMkLst>
        <pc:spChg chg="add mod">
          <ac:chgData name="Willigen, R.F. van der (Rob)" userId="b43bdd62-7b82-48e9-86cd-c7c10e260c14" providerId="ADAL" clId="{56DFA0E7-0860-4137-9977-FAFA9E10D814}" dt="2023-10-09T14:23:47.300" v="162"/>
          <ac:spMkLst>
            <pc:docMk/>
            <pc:sldMk cId="326252881" sldId="1887"/>
            <ac:spMk id="2" creationId="{8D965145-BD6C-11FD-A617-F4E99EB70090}"/>
          </ac:spMkLst>
        </pc:spChg>
        <pc:spChg chg="del mod">
          <ac:chgData name="Willigen, R.F. van der (Rob)" userId="b43bdd62-7b82-48e9-86cd-c7c10e260c14" providerId="ADAL" clId="{56DFA0E7-0860-4137-9977-FAFA9E10D814}" dt="2023-10-09T14:23:23.982" v="161" actId="478"/>
          <ac:spMkLst>
            <pc:docMk/>
            <pc:sldMk cId="326252881" sldId="1887"/>
            <ac:spMk id="8" creationId="{00000000-0000-0000-0000-000000000000}"/>
          </ac:spMkLst>
        </pc:spChg>
        <pc:grpChg chg="del">
          <ac:chgData name="Willigen, R.F. van der (Rob)" userId="b43bdd62-7b82-48e9-86cd-c7c10e260c14" providerId="ADAL" clId="{56DFA0E7-0860-4137-9977-FAFA9E10D814}" dt="2023-10-09T14:23:23.982" v="161" actId="478"/>
          <ac:grpSpMkLst>
            <pc:docMk/>
            <pc:sldMk cId="326252881" sldId="1887"/>
            <ac:grpSpMk id="4" creationId="{00000000-0000-0000-0000-000000000000}"/>
          </ac:grpSpMkLst>
        </pc:grpChg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660057771" sldId="189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59710500" sldId="189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495403" sldId="189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823409335" sldId="189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458380819" sldId="189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17844564" sldId="190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57362059" sldId="190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64678054" sldId="190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295690303" sldId="1904"/>
        </pc:sldMkLst>
      </pc:sldChg>
      <pc:sldChg chg="add del">
        <pc:chgData name="Willigen, R.F. van der (Rob)" userId="b43bdd62-7b82-48e9-86cd-c7c10e260c14" providerId="ADAL" clId="{56DFA0E7-0860-4137-9977-FAFA9E10D814}" dt="2023-10-09T17:29:08.874" v="1571"/>
        <pc:sldMkLst>
          <pc:docMk/>
          <pc:sldMk cId="3590690114" sldId="190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938264111" sldId="190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599922303" sldId="191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35005200" sldId="191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39956028" sldId="191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97975272" sldId="191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10613373" sldId="191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405099017" sldId="191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268587868" sldId="191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1465107" sldId="191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24001269" sldId="191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981538841" sldId="191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691354258" sldId="192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11703970" sldId="192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104283748" sldId="192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565320565" sldId="192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632371200" sldId="192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64506238" sldId="192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72927971" sldId="192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42261876" sldId="192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193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824482352" sldId="193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0491618" sldId="1932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6820648" sldId="193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156273310" sldId="1935"/>
        </pc:sldMkLst>
      </pc:sldChg>
      <pc:sldChg chg="add del">
        <pc:chgData name="Willigen, R.F. van der (Rob)" userId="b43bdd62-7b82-48e9-86cd-c7c10e260c14" providerId="ADAL" clId="{56DFA0E7-0860-4137-9977-FAFA9E10D814}" dt="2023-10-09T15:47:38.439" v="969"/>
        <pc:sldMkLst>
          <pc:docMk/>
          <pc:sldMk cId="3967285276" sldId="1936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51222612" sldId="193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06281767" sldId="193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82009186" sldId="193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97165944" sldId="194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38182378" sldId="194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941369171" sldId="194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46585510" sldId="194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91153019" sldId="1944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083989406" sldId="194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525553923" sldId="194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159809862" sldId="194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40768424" sldId="1950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743387443" sldId="1951"/>
        </pc:sldMkLst>
      </pc:sldChg>
      <pc:sldChg chg="add">
        <pc:chgData name="Willigen, R.F. van der (Rob)" userId="b43bdd62-7b82-48e9-86cd-c7c10e260c14" providerId="ADAL" clId="{56DFA0E7-0860-4137-9977-FAFA9E10D814}" dt="2023-10-09T14:18:58.098" v="61"/>
        <pc:sldMkLst>
          <pc:docMk/>
          <pc:sldMk cId="3168293367" sldId="1951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747342862" sldId="1952"/>
        </pc:sldMkLst>
      </pc:sldChg>
      <pc:sldChg chg="add">
        <pc:chgData name="Willigen, R.F. van der (Rob)" userId="b43bdd62-7b82-48e9-86cd-c7c10e260c14" providerId="ADAL" clId="{56DFA0E7-0860-4137-9977-FAFA9E10D814}" dt="2023-10-09T14:18:58.098" v="61"/>
        <pc:sldMkLst>
          <pc:docMk/>
          <pc:sldMk cId="749297904" sldId="1952"/>
        </pc:sldMkLst>
      </pc:sldChg>
      <pc:sldChg chg="modSp add mod ord">
        <pc:chgData name="Willigen, R.F. van der (Rob)" userId="b43bdd62-7b82-48e9-86cd-c7c10e260c14" providerId="ADAL" clId="{56DFA0E7-0860-4137-9977-FAFA9E10D814}" dt="2023-10-09T14:22:00.915" v="146"/>
        <pc:sldMkLst>
          <pc:docMk/>
          <pc:sldMk cId="801738739" sldId="1953"/>
        </pc:sldMkLst>
        <pc:spChg chg="mod">
          <ac:chgData name="Willigen, R.F. van der (Rob)" userId="b43bdd62-7b82-48e9-86cd-c7c10e260c14" providerId="ADAL" clId="{56DFA0E7-0860-4137-9977-FAFA9E10D814}" dt="2023-10-09T14:21:48.270" v="143" actId="20577"/>
          <ac:spMkLst>
            <pc:docMk/>
            <pc:sldMk cId="801738739" sldId="1953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56DFA0E7-0860-4137-9977-FAFA9E10D814}" dt="2023-10-09T14:21:54.088" v="144" actId="14100"/>
          <ac:grpSpMkLst>
            <pc:docMk/>
            <pc:sldMk cId="801738739" sldId="1953"/>
            <ac:grpSpMk id="4" creationId="{00000000-0000-0000-0000-000000000000}"/>
          </ac:grpSpMkLst>
        </pc:grpChg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605891097" sldId="1953"/>
        </pc:sldMkLst>
      </pc:sldChg>
      <pc:sldChg chg="addSp modSp add mod">
        <pc:chgData name="Willigen, R.F. van der (Rob)" userId="b43bdd62-7b82-48e9-86cd-c7c10e260c14" providerId="ADAL" clId="{56DFA0E7-0860-4137-9977-FAFA9E10D814}" dt="2023-10-09T14:34:08.784" v="264" actId="1076"/>
        <pc:sldMkLst>
          <pc:docMk/>
          <pc:sldMk cId="1754012296" sldId="1954"/>
        </pc:sldMkLst>
        <pc:spChg chg="add mod">
          <ac:chgData name="Willigen, R.F. van der (Rob)" userId="b43bdd62-7b82-48e9-86cd-c7c10e260c14" providerId="ADAL" clId="{56DFA0E7-0860-4137-9977-FAFA9E10D814}" dt="2023-10-09T14:29:11.326" v="219" actId="20577"/>
          <ac:spMkLst>
            <pc:docMk/>
            <pc:sldMk cId="1754012296" sldId="1954"/>
            <ac:spMk id="3" creationId="{A5FC6F53-ED3D-796E-7809-8E7B7E402BAD}"/>
          </ac:spMkLst>
        </pc:spChg>
        <pc:spChg chg="mod">
          <ac:chgData name="Willigen, R.F. van der (Rob)" userId="b43bdd62-7b82-48e9-86cd-c7c10e260c14" providerId="ADAL" clId="{56DFA0E7-0860-4137-9977-FAFA9E10D814}" dt="2023-10-09T14:33:25.946" v="260" actId="20577"/>
          <ac:spMkLst>
            <pc:docMk/>
            <pc:sldMk cId="1754012296" sldId="1954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56DFA0E7-0860-4137-9977-FAFA9E10D814}" dt="2023-10-09T14:22:20.288" v="149" actId="14100"/>
          <ac:grpSpMkLst>
            <pc:docMk/>
            <pc:sldMk cId="1754012296" sldId="1954"/>
            <ac:grpSpMk id="4" creationId="{00000000-0000-0000-0000-000000000000}"/>
          </ac:grpSpMkLst>
        </pc:grpChg>
        <pc:picChg chg="add mod">
          <ac:chgData name="Willigen, R.F. van der (Rob)" userId="b43bdd62-7b82-48e9-86cd-c7c10e260c14" providerId="ADAL" clId="{56DFA0E7-0860-4137-9977-FAFA9E10D814}" dt="2023-10-09T14:30:53.193" v="227" actId="1076"/>
          <ac:picMkLst>
            <pc:docMk/>
            <pc:sldMk cId="1754012296" sldId="1954"/>
            <ac:picMk id="7" creationId="{978DD6C7-2EBC-2FCF-91CB-C18ADDBC4A7E}"/>
          </ac:picMkLst>
        </pc:picChg>
        <pc:picChg chg="add mod">
          <ac:chgData name="Willigen, R.F. van der (Rob)" userId="b43bdd62-7b82-48e9-86cd-c7c10e260c14" providerId="ADAL" clId="{56DFA0E7-0860-4137-9977-FAFA9E10D814}" dt="2023-10-09T14:34:08.784" v="264" actId="1076"/>
          <ac:picMkLst>
            <pc:docMk/>
            <pc:sldMk cId="1754012296" sldId="1954"/>
            <ac:picMk id="9" creationId="{FB7071CF-4B8C-CD80-094A-4D605F945351}"/>
          </ac:picMkLst>
        </pc:picChg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254565858" sldId="1954"/>
        </pc:sldMkLst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03695538" sldId="195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927198094" sldId="195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022086354" sldId="1956"/>
        </pc:sldMkLst>
      </pc:sldChg>
      <pc:sldChg chg="addSp modSp add mod">
        <pc:chgData name="Willigen, R.F. van der (Rob)" userId="b43bdd62-7b82-48e9-86cd-c7c10e260c14" providerId="ADAL" clId="{56DFA0E7-0860-4137-9977-FAFA9E10D814}" dt="2023-10-09T14:30:58.936" v="229" actId="1076"/>
        <pc:sldMkLst>
          <pc:docMk/>
          <pc:sldMk cId="3785395089" sldId="1956"/>
        </pc:sldMkLst>
        <pc:spChg chg="mod">
          <ac:chgData name="Willigen, R.F. van der (Rob)" userId="b43bdd62-7b82-48e9-86cd-c7c10e260c14" providerId="ADAL" clId="{56DFA0E7-0860-4137-9977-FAFA9E10D814}" dt="2023-10-09T14:29:57.477" v="225" actId="20577"/>
          <ac:spMkLst>
            <pc:docMk/>
            <pc:sldMk cId="3785395089" sldId="1956"/>
            <ac:spMk id="2" creationId="{8D965145-BD6C-11FD-A617-F4E99EB70090}"/>
          </ac:spMkLst>
        </pc:spChg>
        <pc:picChg chg="add mod">
          <ac:chgData name="Willigen, R.F. van der (Rob)" userId="b43bdd62-7b82-48e9-86cd-c7c10e260c14" providerId="ADAL" clId="{56DFA0E7-0860-4137-9977-FAFA9E10D814}" dt="2023-10-09T14:30:58.936" v="229" actId="1076"/>
          <ac:picMkLst>
            <pc:docMk/>
            <pc:sldMk cId="3785395089" sldId="1956"/>
            <ac:picMk id="3" creationId="{9C2BB250-4E09-D1EF-6CC9-CA6971BBD0E5}"/>
          </ac:picMkLst>
        </pc:picChg>
      </pc:sldChg>
      <pc:sldChg chg="addSp modSp add mod">
        <pc:chgData name="Willigen, R.F. van der (Rob)" userId="b43bdd62-7b82-48e9-86cd-c7c10e260c14" providerId="ADAL" clId="{56DFA0E7-0860-4137-9977-FAFA9E10D814}" dt="2023-10-09T14:31:08.448" v="232" actId="1076"/>
        <pc:sldMkLst>
          <pc:docMk/>
          <pc:sldMk cId="1893973962" sldId="1957"/>
        </pc:sldMkLst>
        <pc:spChg chg="mod">
          <ac:chgData name="Willigen, R.F. van der (Rob)" userId="b43bdd62-7b82-48e9-86cd-c7c10e260c14" providerId="ADAL" clId="{56DFA0E7-0860-4137-9977-FAFA9E10D814}" dt="2023-10-09T14:26:24.545" v="203" actId="20577"/>
          <ac:spMkLst>
            <pc:docMk/>
            <pc:sldMk cId="1893973962" sldId="1957"/>
            <ac:spMk id="2" creationId="{8D965145-BD6C-11FD-A617-F4E99EB70090}"/>
          </ac:spMkLst>
        </pc:spChg>
        <pc:picChg chg="add mod">
          <ac:chgData name="Willigen, R.F. van der (Rob)" userId="b43bdd62-7b82-48e9-86cd-c7c10e260c14" providerId="ADAL" clId="{56DFA0E7-0860-4137-9977-FAFA9E10D814}" dt="2023-10-09T14:31:08.448" v="232" actId="1076"/>
          <ac:picMkLst>
            <pc:docMk/>
            <pc:sldMk cId="1893973962" sldId="1957"/>
            <ac:picMk id="3" creationId="{FFDDA886-9516-3F43-B6E9-3DC271977C6A}"/>
          </ac:picMkLst>
        </pc:picChg>
        <pc:picChg chg="add mod">
          <ac:chgData name="Willigen, R.F. van der (Rob)" userId="b43bdd62-7b82-48e9-86cd-c7c10e260c14" providerId="ADAL" clId="{56DFA0E7-0860-4137-9977-FAFA9E10D814}" dt="2023-10-09T14:31:06.488" v="231" actId="1076"/>
          <ac:picMkLst>
            <pc:docMk/>
            <pc:sldMk cId="1893973962" sldId="1957"/>
            <ac:picMk id="4" creationId="{70F0F3F6-E5F0-AC62-7D50-C9E7B279461C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17:29.073" v="59"/>
        <pc:sldMkLst>
          <pc:docMk/>
          <pc:sldMk cId="2920586771" sldId="1957"/>
        </pc:sldMkLst>
      </pc:sldChg>
      <pc:sldChg chg="addSp modSp add mod">
        <pc:chgData name="Willigen, R.F. van der (Rob)" userId="b43bdd62-7b82-48e9-86cd-c7c10e260c14" providerId="ADAL" clId="{56DFA0E7-0860-4137-9977-FAFA9E10D814}" dt="2023-10-09T14:32:20.555" v="252" actId="20577"/>
        <pc:sldMkLst>
          <pc:docMk/>
          <pc:sldMk cId="1826961599" sldId="1958"/>
        </pc:sldMkLst>
        <pc:spChg chg="mod">
          <ac:chgData name="Willigen, R.F. van der (Rob)" userId="b43bdd62-7b82-48e9-86cd-c7c10e260c14" providerId="ADAL" clId="{56DFA0E7-0860-4137-9977-FAFA9E10D814}" dt="2023-10-09T14:32:20.555" v="252" actId="20577"/>
          <ac:spMkLst>
            <pc:docMk/>
            <pc:sldMk cId="1826961599" sldId="1958"/>
            <ac:spMk id="2" creationId="{8D965145-BD6C-11FD-A617-F4E99EB70090}"/>
          </ac:spMkLst>
        </pc:spChg>
        <pc:picChg chg="add mod">
          <ac:chgData name="Willigen, R.F. van der (Rob)" userId="b43bdd62-7b82-48e9-86cd-c7c10e260c14" providerId="ADAL" clId="{56DFA0E7-0860-4137-9977-FAFA9E10D814}" dt="2023-10-09T14:31:42.824" v="243" actId="1076"/>
          <ac:picMkLst>
            <pc:docMk/>
            <pc:sldMk cId="1826961599" sldId="1958"/>
            <ac:picMk id="3" creationId="{8D5F9D18-2D0D-3B3C-5FF5-F670A4AF152E}"/>
          </ac:picMkLst>
        </pc:picChg>
      </pc:sldChg>
      <pc:sldChg chg="add del ord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246135688" sldId="1959"/>
        </pc:sldMkLst>
      </pc:sldChg>
      <pc:sldChg chg="addSp modSp add mod">
        <pc:chgData name="Willigen, R.F. van der (Rob)" userId="b43bdd62-7b82-48e9-86cd-c7c10e260c14" providerId="ADAL" clId="{56DFA0E7-0860-4137-9977-FAFA9E10D814}" dt="2023-10-09T14:35:55.672" v="298" actId="1076"/>
        <pc:sldMkLst>
          <pc:docMk/>
          <pc:sldMk cId="1356139359" sldId="1960"/>
        </pc:sldMkLst>
        <pc:spChg chg="mod">
          <ac:chgData name="Willigen, R.F. van der (Rob)" userId="b43bdd62-7b82-48e9-86cd-c7c10e260c14" providerId="ADAL" clId="{56DFA0E7-0860-4137-9977-FAFA9E10D814}" dt="2023-10-09T14:35:36.542" v="294" actId="20577"/>
          <ac:spMkLst>
            <pc:docMk/>
            <pc:sldMk cId="1356139359" sldId="1960"/>
            <ac:spMk id="2" creationId="{8D965145-BD6C-11FD-A617-F4E99EB70090}"/>
          </ac:spMkLst>
        </pc:spChg>
        <pc:picChg chg="add mod">
          <ac:chgData name="Willigen, R.F. van der (Rob)" userId="b43bdd62-7b82-48e9-86cd-c7c10e260c14" providerId="ADAL" clId="{56DFA0E7-0860-4137-9977-FAFA9E10D814}" dt="2023-10-09T14:35:45.352" v="296" actId="1076"/>
          <ac:picMkLst>
            <pc:docMk/>
            <pc:sldMk cId="1356139359" sldId="1960"/>
            <ac:picMk id="4" creationId="{650432BE-CB9C-2210-CA8F-27137C12B517}"/>
          </ac:picMkLst>
        </pc:picChg>
        <pc:picChg chg="add mod">
          <ac:chgData name="Willigen, R.F. van der (Rob)" userId="b43bdd62-7b82-48e9-86cd-c7c10e260c14" providerId="ADAL" clId="{56DFA0E7-0860-4137-9977-FAFA9E10D814}" dt="2023-10-09T14:35:55.672" v="298" actId="1076"/>
          <ac:picMkLst>
            <pc:docMk/>
            <pc:sldMk cId="1356139359" sldId="1960"/>
            <ac:picMk id="5" creationId="{DDCFA594-2377-22B3-3C89-FF45D329E43D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05773291" sldId="1961"/>
        </pc:sldMkLst>
      </pc:sldChg>
      <pc:sldChg chg="addSp modSp add mod ord">
        <pc:chgData name="Willigen, R.F. van der (Rob)" userId="b43bdd62-7b82-48e9-86cd-c7c10e260c14" providerId="ADAL" clId="{56DFA0E7-0860-4137-9977-FAFA9E10D814}" dt="2023-10-09T14:49:57.496" v="372" actId="1076"/>
        <pc:sldMkLst>
          <pc:docMk/>
          <pc:sldMk cId="3889715166" sldId="1961"/>
        </pc:sldMkLst>
        <pc:picChg chg="add mod">
          <ac:chgData name="Willigen, R.F. van der (Rob)" userId="b43bdd62-7b82-48e9-86cd-c7c10e260c14" providerId="ADAL" clId="{56DFA0E7-0860-4137-9977-FAFA9E10D814}" dt="2023-10-09T14:49:05.785" v="363" actId="1076"/>
          <ac:picMkLst>
            <pc:docMk/>
            <pc:sldMk cId="3889715166" sldId="1961"/>
            <ac:picMk id="2" creationId="{BD435844-D615-D5F9-B69E-2D8FA15A418E}"/>
          </ac:picMkLst>
        </pc:picChg>
        <pc:picChg chg="add mod">
          <ac:chgData name="Willigen, R.F. van der (Rob)" userId="b43bdd62-7b82-48e9-86cd-c7c10e260c14" providerId="ADAL" clId="{56DFA0E7-0860-4137-9977-FAFA9E10D814}" dt="2023-10-09T14:49:57.496" v="372" actId="1076"/>
          <ac:picMkLst>
            <pc:docMk/>
            <pc:sldMk cId="3889715166" sldId="1961"/>
            <ac:picMk id="3" creationId="{C3442272-CA85-C372-5AC2-A483D8D11EC3}"/>
          </ac:picMkLst>
        </pc:picChg>
        <pc:picChg chg="add mod modCrop">
          <ac:chgData name="Willigen, R.F. van der (Rob)" userId="b43bdd62-7b82-48e9-86cd-c7c10e260c14" providerId="ADAL" clId="{56DFA0E7-0860-4137-9977-FAFA9E10D814}" dt="2023-10-09T14:49:52.768" v="371" actId="1076"/>
          <ac:picMkLst>
            <pc:docMk/>
            <pc:sldMk cId="3889715166" sldId="1961"/>
            <ac:picMk id="4" creationId="{15A649FF-AFF0-9EF0-B7BF-CE90274EE42A}"/>
          </ac:picMkLst>
        </pc:picChg>
      </pc:sldChg>
      <pc:sldChg chg="add">
        <pc:chgData name="Willigen, R.F. van der (Rob)" userId="b43bdd62-7b82-48e9-86cd-c7c10e260c14" providerId="ADAL" clId="{56DFA0E7-0860-4137-9977-FAFA9E10D814}" dt="2023-10-09T17:02:37.191" v="1340"/>
        <pc:sldMkLst>
          <pc:docMk/>
          <pc:sldMk cId="564851729" sldId="1962"/>
        </pc:sldMkLst>
      </pc:sldChg>
      <pc:sldChg chg="addSp delSp modSp add del mod">
        <pc:chgData name="Willigen, R.F. van der (Rob)" userId="b43bdd62-7b82-48e9-86cd-c7c10e260c14" providerId="ADAL" clId="{56DFA0E7-0860-4137-9977-FAFA9E10D814}" dt="2023-10-09T17:02:26.573" v="1339" actId="2696"/>
        <pc:sldMkLst>
          <pc:docMk/>
          <pc:sldMk cId="2426022676" sldId="1962"/>
        </pc:sldMkLst>
        <pc:spChg chg="add mod">
          <ac:chgData name="Willigen, R.F. van der (Rob)" userId="b43bdd62-7b82-48e9-86cd-c7c10e260c14" providerId="ADAL" clId="{56DFA0E7-0860-4137-9977-FAFA9E10D814}" dt="2023-10-09T16:16:23.218" v="1073" actId="1076"/>
          <ac:spMkLst>
            <pc:docMk/>
            <pc:sldMk cId="2426022676" sldId="1962"/>
            <ac:spMk id="4" creationId="{ADE90E9E-535A-96D2-EF1C-36BFFD6B0143}"/>
          </ac:spMkLst>
        </pc:spChg>
        <pc:picChg chg="add del mod">
          <ac:chgData name="Willigen, R.F. van der (Rob)" userId="b43bdd62-7b82-48e9-86cd-c7c10e260c14" providerId="ADAL" clId="{56DFA0E7-0860-4137-9977-FAFA9E10D814}" dt="2023-10-09T16:16:11.206" v="1069" actId="478"/>
          <ac:picMkLst>
            <pc:docMk/>
            <pc:sldMk cId="2426022676" sldId="1962"/>
            <ac:picMk id="2" creationId="{FD68D0C4-EEEB-64EF-58FB-D87E4EF12FC6}"/>
          </ac:picMkLst>
        </pc:picChg>
        <pc:picChg chg="add mod modCrop">
          <ac:chgData name="Willigen, R.F. van der (Rob)" userId="b43bdd62-7b82-48e9-86cd-c7c10e260c14" providerId="ADAL" clId="{56DFA0E7-0860-4137-9977-FAFA9E10D814}" dt="2023-10-09T16:17:13.794" v="1077" actId="732"/>
          <ac:picMkLst>
            <pc:docMk/>
            <pc:sldMk cId="2426022676" sldId="1962"/>
            <ac:picMk id="5" creationId="{4F0F8E86-1B7D-613F-647B-D22D504061A3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602948212" sldId="1962"/>
        </pc:sldMkLst>
      </pc:sldChg>
      <pc:sldChg chg="addSp modSp add mod ord modAnim">
        <pc:chgData name="Willigen, R.F. van der (Rob)" userId="b43bdd62-7b82-48e9-86cd-c7c10e260c14" providerId="ADAL" clId="{56DFA0E7-0860-4137-9977-FAFA9E10D814}" dt="2023-10-09T15:11:47.625" v="484" actId="20577"/>
        <pc:sldMkLst>
          <pc:docMk/>
          <pc:sldMk cId="1677610960" sldId="1963"/>
        </pc:sldMkLst>
        <pc:spChg chg="add mod">
          <ac:chgData name="Willigen, R.F. van der (Rob)" userId="b43bdd62-7b82-48e9-86cd-c7c10e260c14" providerId="ADAL" clId="{56DFA0E7-0860-4137-9977-FAFA9E10D814}" dt="2023-10-09T15:11:47.625" v="484" actId="20577"/>
          <ac:spMkLst>
            <pc:docMk/>
            <pc:sldMk cId="1677610960" sldId="1963"/>
            <ac:spMk id="3" creationId="{0CAC21FF-D34B-58D4-2299-8D14E669D69E}"/>
          </ac:spMkLst>
        </pc:spChg>
        <pc:picChg chg="add mod">
          <ac:chgData name="Willigen, R.F. van der (Rob)" userId="b43bdd62-7b82-48e9-86cd-c7c10e260c14" providerId="ADAL" clId="{56DFA0E7-0860-4137-9977-FAFA9E10D814}" dt="2023-10-09T15:11:38.368" v="481" actId="1076"/>
          <ac:picMkLst>
            <pc:docMk/>
            <pc:sldMk cId="1677610960" sldId="1963"/>
            <ac:picMk id="4" creationId="{57E749AB-50F8-445F-8D6B-9442B39D0372}"/>
          </ac:picMkLst>
        </pc:picChg>
        <pc:picChg chg="add">
          <ac:chgData name="Willigen, R.F. van der (Rob)" userId="b43bdd62-7b82-48e9-86cd-c7c10e260c14" providerId="ADAL" clId="{56DFA0E7-0860-4137-9977-FAFA9E10D814}" dt="2023-10-09T14:58:54.947" v="424"/>
          <ac:picMkLst>
            <pc:docMk/>
            <pc:sldMk cId="1677610960" sldId="1963"/>
            <ac:picMk id="3074" creationId="{0B891A0E-7999-C6D9-9D7D-96E5D71DFF78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872639446" sldId="1963"/>
        </pc:sldMkLst>
      </pc:sldChg>
      <pc:sldChg chg="addSp delSp modSp add mod ord">
        <pc:chgData name="Willigen, R.F. van der (Rob)" userId="b43bdd62-7b82-48e9-86cd-c7c10e260c14" providerId="ADAL" clId="{56DFA0E7-0860-4137-9977-FAFA9E10D814}" dt="2023-10-09T14:50:52.269" v="388"/>
        <pc:sldMkLst>
          <pc:docMk/>
          <pc:sldMk cId="1481335608" sldId="1964"/>
        </pc:sldMkLst>
        <pc:spChg chg="add mod">
          <ac:chgData name="Willigen, R.F. van der (Rob)" userId="b43bdd62-7b82-48e9-86cd-c7c10e260c14" providerId="ADAL" clId="{56DFA0E7-0860-4137-9977-FAFA9E10D814}" dt="2023-10-09T14:50:44.169" v="385" actId="1076"/>
          <ac:spMkLst>
            <pc:docMk/>
            <pc:sldMk cId="1481335608" sldId="1964"/>
            <ac:spMk id="5" creationId="{B9877B54-52F9-D0C2-028B-66CE8535C6DB}"/>
          </ac:spMkLst>
        </pc:spChg>
        <pc:picChg chg="del">
          <ac:chgData name="Willigen, R.F. van der (Rob)" userId="b43bdd62-7b82-48e9-86cd-c7c10e260c14" providerId="ADAL" clId="{56DFA0E7-0860-4137-9977-FAFA9E10D814}" dt="2023-10-09T14:45:42.180" v="344" actId="478"/>
          <ac:picMkLst>
            <pc:docMk/>
            <pc:sldMk cId="1481335608" sldId="1964"/>
            <ac:picMk id="2" creationId="{FD68D0C4-EEEB-64EF-58FB-D87E4EF12FC6}"/>
          </ac:picMkLst>
        </pc:picChg>
        <pc:picChg chg="add mod">
          <ac:chgData name="Willigen, R.F. van der (Rob)" userId="b43bdd62-7b82-48e9-86cd-c7c10e260c14" providerId="ADAL" clId="{56DFA0E7-0860-4137-9977-FAFA9E10D814}" dt="2023-10-09T14:50:46.466" v="386" actId="1076"/>
          <ac:picMkLst>
            <pc:docMk/>
            <pc:sldMk cId="1481335608" sldId="1964"/>
            <ac:picMk id="3" creationId="{5354C5B4-CA7E-B37B-52FC-FC917A57D338}"/>
          </ac:picMkLst>
        </pc:picChg>
        <pc:picChg chg="add mod">
          <ac:chgData name="Willigen, R.F. van der (Rob)" userId="b43bdd62-7b82-48e9-86cd-c7c10e260c14" providerId="ADAL" clId="{56DFA0E7-0860-4137-9977-FAFA9E10D814}" dt="2023-10-09T14:50:26.090" v="380" actId="1076"/>
          <ac:picMkLst>
            <pc:docMk/>
            <pc:sldMk cId="1481335608" sldId="1964"/>
            <ac:picMk id="6" creationId="{C9265D0B-506C-7AB7-99EC-26347C3EE577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843815424" sldId="1964"/>
        </pc:sldMkLst>
      </pc:sldChg>
      <pc:sldChg chg="addSp delSp add mod ord">
        <pc:chgData name="Willigen, R.F. van der (Rob)" userId="b43bdd62-7b82-48e9-86cd-c7c10e260c14" providerId="ADAL" clId="{56DFA0E7-0860-4137-9977-FAFA9E10D814}" dt="2023-10-09T15:11:14.223" v="474"/>
        <pc:sldMkLst>
          <pc:docMk/>
          <pc:sldMk cId="60689244" sldId="1965"/>
        </pc:sldMkLst>
        <pc:picChg chg="del">
          <ac:chgData name="Willigen, R.F. van der (Rob)" userId="b43bdd62-7b82-48e9-86cd-c7c10e260c14" providerId="ADAL" clId="{56DFA0E7-0860-4137-9977-FAFA9E10D814}" dt="2023-10-09T14:45:45.123" v="345" actId="478"/>
          <ac:picMkLst>
            <pc:docMk/>
            <pc:sldMk cId="60689244" sldId="1965"/>
            <ac:picMk id="2" creationId="{FD68D0C4-EEEB-64EF-58FB-D87E4EF12FC6}"/>
          </ac:picMkLst>
        </pc:picChg>
        <pc:picChg chg="add">
          <ac:chgData name="Willigen, R.F. van der (Rob)" userId="b43bdd62-7b82-48e9-86cd-c7c10e260c14" providerId="ADAL" clId="{56DFA0E7-0860-4137-9977-FAFA9E10D814}" dt="2023-10-09T14:47:48.433" v="353"/>
          <ac:picMkLst>
            <pc:docMk/>
            <pc:sldMk cId="60689244" sldId="1965"/>
            <ac:picMk id="3" creationId="{7884191C-A9DE-E617-7A86-F01FB06B2540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5:12:06.329" v="490" actId="20577"/>
        <pc:sldMkLst>
          <pc:docMk/>
          <pc:sldMk cId="2783246361" sldId="1966"/>
        </pc:sldMkLst>
        <pc:spChg chg="add mod">
          <ac:chgData name="Willigen, R.F. van der (Rob)" userId="b43bdd62-7b82-48e9-86cd-c7c10e260c14" providerId="ADAL" clId="{56DFA0E7-0860-4137-9977-FAFA9E10D814}" dt="2023-10-09T15:12:06.329" v="490" actId="20577"/>
          <ac:spMkLst>
            <pc:docMk/>
            <pc:sldMk cId="2783246361" sldId="1966"/>
            <ac:spMk id="3" creationId="{F57FEA3A-C0A6-8C06-5652-793B146CA4B8}"/>
          </ac:spMkLst>
        </pc:spChg>
        <pc:picChg chg="add mod">
          <ac:chgData name="Willigen, R.F. van der (Rob)" userId="b43bdd62-7b82-48e9-86cd-c7c10e260c14" providerId="ADAL" clId="{56DFA0E7-0860-4137-9977-FAFA9E10D814}" dt="2023-10-09T15:11:59.794" v="487" actId="1076"/>
          <ac:picMkLst>
            <pc:docMk/>
            <pc:sldMk cId="2783246361" sldId="1966"/>
            <ac:picMk id="5122" creationId="{B47CE205-9EF7-E79A-DADD-07AC1D266A00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5:12:17.310" v="492"/>
        <pc:sldMkLst>
          <pc:docMk/>
          <pc:sldMk cId="3038669826" sldId="1967"/>
        </pc:sldMkLst>
        <pc:spChg chg="add mod">
          <ac:chgData name="Willigen, R.F. van der (Rob)" userId="b43bdd62-7b82-48e9-86cd-c7c10e260c14" providerId="ADAL" clId="{56DFA0E7-0860-4137-9977-FAFA9E10D814}" dt="2023-10-09T15:04:06.946" v="440" actId="1076"/>
          <ac:spMkLst>
            <pc:docMk/>
            <pc:sldMk cId="3038669826" sldId="1967"/>
            <ac:spMk id="3" creationId="{16645785-C362-8B9F-3B59-9D91E5F1BF29}"/>
          </ac:spMkLst>
        </pc:spChg>
        <pc:spChg chg="add mod">
          <ac:chgData name="Willigen, R.F. van der (Rob)" userId="b43bdd62-7b82-48e9-86cd-c7c10e260c14" providerId="ADAL" clId="{56DFA0E7-0860-4137-9977-FAFA9E10D814}" dt="2023-10-09T15:06:06.945" v="450" actId="1076"/>
          <ac:spMkLst>
            <pc:docMk/>
            <pc:sldMk cId="3038669826" sldId="1967"/>
            <ac:spMk id="6" creationId="{0A062D74-61D6-0480-1133-0650D5E553B3}"/>
          </ac:spMkLst>
        </pc:spChg>
        <pc:picChg chg="add mod">
          <ac:chgData name="Willigen, R.F. van der (Rob)" userId="b43bdd62-7b82-48e9-86cd-c7c10e260c14" providerId="ADAL" clId="{56DFA0E7-0860-4137-9977-FAFA9E10D814}" dt="2023-10-09T15:05:59.897" v="449" actId="1076"/>
          <ac:picMkLst>
            <pc:docMk/>
            <pc:sldMk cId="3038669826" sldId="1967"/>
            <ac:picMk id="4" creationId="{80EB1EBB-3126-582D-70D5-C00BE995941F}"/>
          </ac:picMkLst>
        </pc:picChg>
      </pc:sldChg>
      <pc:sldChg chg="addSp delSp modSp add mod ord">
        <pc:chgData name="Willigen, R.F. van der (Rob)" userId="b43bdd62-7b82-48e9-86cd-c7c10e260c14" providerId="ADAL" clId="{56DFA0E7-0860-4137-9977-FAFA9E10D814}" dt="2023-10-09T15:11:17.939" v="476"/>
        <pc:sldMkLst>
          <pc:docMk/>
          <pc:sldMk cId="1921476098" sldId="1968"/>
        </pc:sldMkLst>
        <pc:spChg chg="add del mod">
          <ac:chgData name="Willigen, R.F. van der (Rob)" userId="b43bdd62-7b82-48e9-86cd-c7c10e260c14" providerId="ADAL" clId="{56DFA0E7-0860-4137-9977-FAFA9E10D814}" dt="2023-10-09T15:07:20.186" v="454" actId="478"/>
          <ac:spMkLst>
            <pc:docMk/>
            <pc:sldMk cId="1921476098" sldId="1968"/>
            <ac:spMk id="3" creationId="{B1875A83-0AD7-BFE4-249A-D3009F3691E3}"/>
          </ac:spMkLst>
        </pc:spChg>
        <pc:spChg chg="add mod">
          <ac:chgData name="Willigen, R.F. van der (Rob)" userId="b43bdd62-7b82-48e9-86cd-c7c10e260c14" providerId="ADAL" clId="{56DFA0E7-0860-4137-9977-FAFA9E10D814}" dt="2023-10-09T15:08:49.017" v="459" actId="1076"/>
          <ac:spMkLst>
            <pc:docMk/>
            <pc:sldMk cId="1921476098" sldId="1968"/>
            <ac:spMk id="5" creationId="{9C305B6B-18B5-CDE6-3E98-368EA6A992C3}"/>
          </ac:spMkLst>
        </pc:spChg>
        <pc:picChg chg="add mod">
          <ac:chgData name="Willigen, R.F. van der (Rob)" userId="b43bdd62-7b82-48e9-86cd-c7c10e260c14" providerId="ADAL" clId="{56DFA0E7-0860-4137-9977-FAFA9E10D814}" dt="2023-10-09T15:10:00.488" v="466" actId="1076"/>
          <ac:picMkLst>
            <pc:docMk/>
            <pc:sldMk cId="1921476098" sldId="1968"/>
            <ac:picMk id="6" creationId="{E6822220-056C-4A4C-292A-7391822153B5}"/>
          </ac:picMkLst>
        </pc:picChg>
        <pc:picChg chg="add mod">
          <ac:chgData name="Willigen, R.F. van der (Rob)" userId="b43bdd62-7b82-48e9-86cd-c7c10e260c14" providerId="ADAL" clId="{56DFA0E7-0860-4137-9977-FAFA9E10D814}" dt="2023-10-09T15:10:37.064" v="472" actId="14100"/>
          <ac:picMkLst>
            <pc:docMk/>
            <pc:sldMk cId="1921476098" sldId="1968"/>
            <ac:picMk id="7" creationId="{363EB7B3-E807-C8A8-12C6-FAD609CF7126}"/>
          </ac:picMkLst>
        </pc:picChg>
      </pc:sldChg>
      <pc:sldChg chg="addSp modSp add del mod">
        <pc:chgData name="Willigen, R.F. van der (Rob)" userId="b43bdd62-7b82-48e9-86cd-c7c10e260c14" providerId="ADAL" clId="{56DFA0E7-0860-4137-9977-FAFA9E10D814}" dt="2023-10-09T17:02:26.573" v="1339" actId="2696"/>
        <pc:sldMkLst>
          <pc:docMk/>
          <pc:sldMk cId="938622854" sldId="1969"/>
        </pc:sldMkLst>
        <pc:spChg chg="add mod">
          <ac:chgData name="Willigen, R.F. van der (Rob)" userId="b43bdd62-7b82-48e9-86cd-c7c10e260c14" providerId="ADAL" clId="{56DFA0E7-0860-4137-9977-FAFA9E10D814}" dt="2023-10-09T16:18:10.418" v="1083" actId="1076"/>
          <ac:spMkLst>
            <pc:docMk/>
            <pc:sldMk cId="938622854" sldId="1969"/>
            <ac:spMk id="3" creationId="{D096D1FE-D89C-93B4-2210-F9F255B61D88}"/>
          </ac:spMkLst>
        </pc:spChg>
        <pc:picChg chg="add mod">
          <ac:chgData name="Willigen, R.F. van der (Rob)" userId="b43bdd62-7b82-48e9-86cd-c7c10e260c14" providerId="ADAL" clId="{56DFA0E7-0860-4137-9977-FAFA9E10D814}" dt="2023-10-09T16:18:43.450" v="1086" actId="1076"/>
          <ac:picMkLst>
            <pc:docMk/>
            <pc:sldMk cId="938622854" sldId="1969"/>
            <ac:picMk id="4" creationId="{AD427A29-B2A7-55FF-21BE-D383EB405D1F}"/>
          </ac:picMkLst>
        </pc:picChg>
      </pc:sldChg>
      <pc:sldChg chg="add">
        <pc:chgData name="Willigen, R.F. van der (Rob)" userId="b43bdd62-7b82-48e9-86cd-c7c10e260c14" providerId="ADAL" clId="{56DFA0E7-0860-4137-9977-FAFA9E10D814}" dt="2023-10-09T17:02:37.191" v="1340"/>
        <pc:sldMkLst>
          <pc:docMk/>
          <pc:sldMk cId="3390190787" sldId="1969"/>
        </pc:sldMkLst>
      </pc:sldChg>
      <pc:sldChg chg="addSp modSp add del mod">
        <pc:chgData name="Willigen, R.F. van der (Rob)" userId="b43bdd62-7b82-48e9-86cd-c7c10e260c14" providerId="ADAL" clId="{56DFA0E7-0860-4137-9977-FAFA9E10D814}" dt="2023-10-09T17:02:26.573" v="1339" actId="2696"/>
        <pc:sldMkLst>
          <pc:docMk/>
          <pc:sldMk cId="3650525693" sldId="1970"/>
        </pc:sldMkLst>
        <pc:spChg chg="add mod">
          <ac:chgData name="Willigen, R.F. van der (Rob)" userId="b43bdd62-7b82-48e9-86cd-c7c10e260c14" providerId="ADAL" clId="{56DFA0E7-0860-4137-9977-FAFA9E10D814}" dt="2023-10-09T16:51:30.307" v="1249" actId="207"/>
          <ac:spMkLst>
            <pc:docMk/>
            <pc:sldMk cId="3650525693" sldId="1970"/>
            <ac:spMk id="4" creationId="{3A9D58D7-6241-F03F-5F37-BE1856935B56}"/>
          </ac:spMkLst>
        </pc:spChg>
        <pc:picChg chg="add mod">
          <ac:chgData name="Willigen, R.F. van der (Rob)" userId="b43bdd62-7b82-48e9-86cd-c7c10e260c14" providerId="ADAL" clId="{56DFA0E7-0860-4137-9977-FAFA9E10D814}" dt="2023-10-09T16:50:55.668" v="1241" actId="1076"/>
          <ac:picMkLst>
            <pc:docMk/>
            <pc:sldMk cId="3650525693" sldId="1970"/>
            <ac:picMk id="2" creationId="{2B2689E2-7B79-97A9-DFE3-6430339A8765}"/>
          </ac:picMkLst>
        </pc:picChg>
        <pc:picChg chg="add mod">
          <ac:chgData name="Willigen, R.F. van der (Rob)" userId="b43bdd62-7b82-48e9-86cd-c7c10e260c14" providerId="ADAL" clId="{56DFA0E7-0860-4137-9977-FAFA9E10D814}" dt="2023-10-09T16:50:57.394" v="1242" actId="1076"/>
          <ac:picMkLst>
            <pc:docMk/>
            <pc:sldMk cId="3650525693" sldId="1970"/>
            <ac:picMk id="5" creationId="{FB04B15E-9EEE-B14E-C14F-5918CA559AFF}"/>
          </ac:picMkLst>
        </pc:picChg>
      </pc:sldChg>
      <pc:sldChg chg="add">
        <pc:chgData name="Willigen, R.F. van der (Rob)" userId="b43bdd62-7b82-48e9-86cd-c7c10e260c14" providerId="ADAL" clId="{56DFA0E7-0860-4137-9977-FAFA9E10D814}" dt="2023-10-09T17:02:37.191" v="1340"/>
        <pc:sldMkLst>
          <pc:docMk/>
          <pc:sldMk cId="3651223550" sldId="1970"/>
        </pc:sldMkLst>
      </pc:sldChg>
      <pc:sldChg chg="add del">
        <pc:chgData name="Willigen, R.F. van der (Rob)" userId="b43bdd62-7b82-48e9-86cd-c7c10e260c14" providerId="ADAL" clId="{56DFA0E7-0860-4137-9977-FAFA9E10D814}" dt="2023-10-09T17:29:11.889" v="1572" actId="47"/>
        <pc:sldMkLst>
          <pc:docMk/>
          <pc:sldMk cId="4116893372" sldId="1971"/>
        </pc:sldMkLst>
      </pc:sldChg>
      <pc:sldChg chg="addSp modSp add mod ord">
        <pc:chgData name="Willigen, R.F. van der (Rob)" userId="b43bdd62-7b82-48e9-86cd-c7c10e260c14" providerId="ADAL" clId="{56DFA0E7-0860-4137-9977-FAFA9E10D814}" dt="2023-10-09T17:19:43.289" v="1398" actId="207"/>
        <pc:sldMkLst>
          <pc:docMk/>
          <pc:sldMk cId="2228814664" sldId="1972"/>
        </pc:sldMkLst>
        <pc:spChg chg="add mod">
          <ac:chgData name="Willigen, R.F. van der (Rob)" userId="b43bdd62-7b82-48e9-86cd-c7c10e260c14" providerId="ADAL" clId="{56DFA0E7-0860-4137-9977-FAFA9E10D814}" dt="2023-10-09T17:19:43.289" v="1398" actId="207"/>
          <ac:spMkLst>
            <pc:docMk/>
            <pc:sldMk cId="2228814664" sldId="1972"/>
            <ac:spMk id="3" creationId="{4761F2CF-5B63-C828-1577-3F04E967719E}"/>
          </ac:spMkLst>
        </pc:spChg>
        <pc:picChg chg="add mod">
          <ac:chgData name="Willigen, R.F. van der (Rob)" userId="b43bdd62-7b82-48e9-86cd-c7c10e260c14" providerId="ADAL" clId="{56DFA0E7-0860-4137-9977-FAFA9E10D814}" dt="2023-10-09T17:13:09.907" v="1349" actId="1076"/>
          <ac:picMkLst>
            <pc:docMk/>
            <pc:sldMk cId="2228814664" sldId="1972"/>
            <ac:picMk id="7170" creationId="{83615A91-6914-C27E-9E02-545D8122018F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5:13:28.847" v="498"/>
        <pc:sldMkLst>
          <pc:docMk/>
          <pc:sldMk cId="1407935187" sldId="1973"/>
        </pc:sldMkLst>
      </pc:sldChg>
      <pc:sldChg chg="modSp add mod ord">
        <pc:chgData name="Willigen, R.F. van der (Rob)" userId="b43bdd62-7b82-48e9-86cd-c7c10e260c14" providerId="ADAL" clId="{56DFA0E7-0860-4137-9977-FAFA9E10D814}" dt="2023-10-09T19:04:33.057" v="2094"/>
        <pc:sldMkLst>
          <pc:docMk/>
          <pc:sldMk cId="2309398678" sldId="1973"/>
        </pc:sldMkLst>
        <pc:spChg chg="mod">
          <ac:chgData name="Willigen, R.F. van der (Rob)" userId="b43bdd62-7b82-48e9-86cd-c7c10e260c14" providerId="ADAL" clId="{56DFA0E7-0860-4137-9977-FAFA9E10D814}" dt="2023-10-09T18:50:49.863" v="2013" actId="20577"/>
          <ac:spMkLst>
            <pc:docMk/>
            <pc:sldMk cId="2309398678" sldId="1973"/>
            <ac:spMk id="6" creationId="{A3CE9903-95DE-D159-8046-F1C5882969B0}"/>
          </ac:spMkLst>
        </pc:spChg>
      </pc:sldChg>
      <pc:sldChg chg="addSp modSp add del mod ord">
        <pc:chgData name="Willigen, R.F. van der (Rob)" userId="b43bdd62-7b82-48e9-86cd-c7c10e260c14" providerId="ADAL" clId="{56DFA0E7-0860-4137-9977-FAFA9E10D814}" dt="2023-10-09T17:02:26.573" v="1339" actId="2696"/>
        <pc:sldMkLst>
          <pc:docMk/>
          <pc:sldMk cId="3041553856" sldId="1973"/>
        </pc:sldMkLst>
        <pc:spChg chg="add mod">
          <ac:chgData name="Willigen, R.F. van der (Rob)" userId="b43bdd62-7b82-48e9-86cd-c7c10e260c14" providerId="ADAL" clId="{56DFA0E7-0860-4137-9977-FAFA9E10D814}" dt="2023-10-09T16:39:24.044" v="1152" actId="14100"/>
          <ac:spMkLst>
            <pc:docMk/>
            <pc:sldMk cId="3041553856" sldId="1973"/>
            <ac:spMk id="4" creationId="{C40A80C5-60E6-885B-DD3A-B32F12981506}"/>
          </ac:spMkLst>
        </pc:spChg>
        <pc:spChg chg="add mod">
          <ac:chgData name="Willigen, R.F. van der (Rob)" userId="b43bdd62-7b82-48e9-86cd-c7c10e260c14" providerId="ADAL" clId="{56DFA0E7-0860-4137-9977-FAFA9E10D814}" dt="2023-10-09T17:01:58.228" v="1338" actId="1076"/>
          <ac:spMkLst>
            <pc:docMk/>
            <pc:sldMk cId="3041553856" sldId="1973"/>
            <ac:spMk id="6" creationId="{A3CE9903-95DE-D159-8046-F1C5882969B0}"/>
          </ac:spMkLst>
        </pc:spChg>
        <pc:picChg chg="add mod">
          <ac:chgData name="Willigen, R.F. van der (Rob)" userId="b43bdd62-7b82-48e9-86cd-c7c10e260c14" providerId="ADAL" clId="{56DFA0E7-0860-4137-9977-FAFA9E10D814}" dt="2023-10-09T16:39:54.243" v="1154" actId="1076"/>
          <ac:picMkLst>
            <pc:docMk/>
            <pc:sldMk cId="3041553856" sldId="1973"/>
            <ac:picMk id="2" creationId="{DBE83308-326B-98A3-DB42-D80D77224C23}"/>
          </ac:picMkLst>
        </pc:picChg>
      </pc:sldChg>
      <pc:sldChg chg="addSp delSp modSp add mod ord">
        <pc:chgData name="Willigen, R.F. van der (Rob)" userId="b43bdd62-7b82-48e9-86cd-c7c10e260c14" providerId="ADAL" clId="{56DFA0E7-0860-4137-9977-FAFA9E10D814}" dt="2023-10-09T19:04:53.841" v="2097"/>
        <pc:sldMkLst>
          <pc:docMk/>
          <pc:sldMk cId="1993817636" sldId="1974"/>
        </pc:sldMkLst>
        <pc:spChg chg="add mod">
          <ac:chgData name="Willigen, R.F. van der (Rob)" userId="b43bdd62-7b82-48e9-86cd-c7c10e260c14" providerId="ADAL" clId="{56DFA0E7-0860-4137-9977-FAFA9E10D814}" dt="2023-10-09T18:15:35.476" v="1979" actId="1076"/>
          <ac:spMkLst>
            <pc:docMk/>
            <pc:sldMk cId="1993817636" sldId="1974"/>
            <ac:spMk id="5" creationId="{D65C516E-49F6-A47B-EB49-805C40FFBC11}"/>
          </ac:spMkLst>
        </pc:spChg>
        <pc:picChg chg="add mod">
          <ac:chgData name="Willigen, R.F. van der (Rob)" userId="b43bdd62-7b82-48e9-86cd-c7c10e260c14" providerId="ADAL" clId="{56DFA0E7-0860-4137-9977-FAFA9E10D814}" dt="2023-10-09T18:15:31.939" v="1978" actId="1076"/>
          <ac:picMkLst>
            <pc:docMk/>
            <pc:sldMk cId="1993817636" sldId="1974"/>
            <ac:picMk id="2" creationId="{22E5FAE1-1C26-27F8-3845-73062DEFF728}"/>
          </ac:picMkLst>
        </pc:picChg>
        <pc:picChg chg="add del mod">
          <ac:chgData name="Willigen, R.F. van der (Rob)" userId="b43bdd62-7b82-48e9-86cd-c7c10e260c14" providerId="ADAL" clId="{56DFA0E7-0860-4137-9977-FAFA9E10D814}" dt="2023-10-09T18:15:07.609" v="1971" actId="478"/>
          <ac:picMkLst>
            <pc:docMk/>
            <pc:sldMk cId="1993817636" sldId="1974"/>
            <ac:picMk id="3" creationId="{E86A6651-0EBA-9CA1-A2CB-D07B98008F67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8:49:22.140" v="2007"/>
        <pc:sldMkLst>
          <pc:docMk/>
          <pc:sldMk cId="3847129797" sldId="1975"/>
        </pc:sldMkLst>
        <pc:spChg chg="add mod">
          <ac:chgData name="Willigen, R.F. van der (Rob)" userId="b43bdd62-7b82-48e9-86cd-c7c10e260c14" providerId="ADAL" clId="{56DFA0E7-0860-4137-9977-FAFA9E10D814}" dt="2023-10-09T18:18:04.669" v="1992" actId="1076"/>
          <ac:spMkLst>
            <pc:docMk/>
            <pc:sldMk cId="3847129797" sldId="1975"/>
            <ac:spMk id="4" creationId="{B5C230E5-17ED-B17A-F414-61BF42E422E4}"/>
          </ac:spMkLst>
        </pc:spChg>
        <pc:picChg chg="add mod">
          <ac:chgData name="Willigen, R.F. van der (Rob)" userId="b43bdd62-7b82-48e9-86cd-c7c10e260c14" providerId="ADAL" clId="{56DFA0E7-0860-4137-9977-FAFA9E10D814}" dt="2023-10-09T18:18:07.940" v="1993" actId="1076"/>
          <ac:picMkLst>
            <pc:docMk/>
            <pc:sldMk cId="3847129797" sldId="1975"/>
            <ac:picMk id="2" creationId="{29406611-16D9-65BD-161B-431E111EF029}"/>
          </ac:picMkLst>
        </pc:picChg>
        <pc:picChg chg="add mod">
          <ac:chgData name="Willigen, R.F. van der (Rob)" userId="b43bdd62-7b82-48e9-86cd-c7c10e260c14" providerId="ADAL" clId="{56DFA0E7-0860-4137-9977-FAFA9E10D814}" dt="2023-10-09T18:19:39.940" v="2003" actId="1076"/>
          <ac:picMkLst>
            <pc:docMk/>
            <pc:sldMk cId="3847129797" sldId="1975"/>
            <ac:picMk id="5" creationId="{5CE22F29-4CF5-DDA9-5D0D-3C5EDD1DBCDE}"/>
          </ac:picMkLst>
        </pc:picChg>
        <pc:picChg chg="add mod">
          <ac:chgData name="Willigen, R.F. van der (Rob)" userId="b43bdd62-7b82-48e9-86cd-c7c10e260c14" providerId="ADAL" clId="{56DFA0E7-0860-4137-9977-FAFA9E10D814}" dt="2023-10-09T18:19:45.844" v="2005" actId="14100"/>
          <ac:picMkLst>
            <pc:docMk/>
            <pc:sldMk cId="3847129797" sldId="1975"/>
            <ac:picMk id="6" creationId="{08E3FB78-504E-75ED-014B-DCC4570773D0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9:05:01.340" v="2101" actId="47"/>
        <pc:sldMkLst>
          <pc:docMk/>
          <pc:sldMk cId="2859108935" sldId="1976"/>
        </pc:sldMkLst>
      </pc:sldChg>
      <pc:sldChg chg="add">
        <pc:chgData name="Willigen, R.F. van der (Rob)" userId="b43bdd62-7b82-48e9-86cd-c7c10e260c14" providerId="ADAL" clId="{56DFA0E7-0860-4137-9977-FAFA9E10D814}" dt="2023-10-09T16:37:52.889" v="1136"/>
        <pc:sldMkLst>
          <pc:docMk/>
          <pc:sldMk cId="4227357042" sldId="1977"/>
        </pc:sldMkLst>
      </pc:sldChg>
      <pc:sldChg chg="add del">
        <pc:chgData name="Willigen, R.F. van der (Rob)" userId="b43bdd62-7b82-48e9-86cd-c7c10e260c14" providerId="ADAL" clId="{56DFA0E7-0860-4137-9977-FAFA9E10D814}" dt="2023-10-09T17:17:12.004" v="1372" actId="47"/>
        <pc:sldMkLst>
          <pc:docMk/>
          <pc:sldMk cId="2762560123" sldId="1978"/>
        </pc:sldMkLst>
      </pc:sldChg>
      <pc:sldChg chg="addSp modSp add mod ord">
        <pc:chgData name="Willigen, R.F. van der (Rob)" userId="b43bdd62-7b82-48e9-86cd-c7c10e260c14" providerId="ADAL" clId="{56DFA0E7-0860-4137-9977-FAFA9E10D814}" dt="2023-10-09T17:17:04.400" v="1371" actId="207"/>
        <pc:sldMkLst>
          <pc:docMk/>
          <pc:sldMk cId="253324630" sldId="1979"/>
        </pc:sldMkLst>
        <pc:spChg chg="add mod">
          <ac:chgData name="Willigen, R.F. van der (Rob)" userId="b43bdd62-7b82-48e9-86cd-c7c10e260c14" providerId="ADAL" clId="{56DFA0E7-0860-4137-9977-FAFA9E10D814}" dt="2023-10-09T17:17:04.400" v="1371" actId="207"/>
          <ac:spMkLst>
            <pc:docMk/>
            <pc:sldMk cId="253324630" sldId="1979"/>
            <ac:spMk id="4" creationId="{8830D020-5B7C-8BF9-9AB3-1ED2632974EB}"/>
          </ac:spMkLst>
        </pc:spChg>
        <pc:picChg chg="add mod">
          <ac:chgData name="Willigen, R.F. van der (Rob)" userId="b43bdd62-7b82-48e9-86cd-c7c10e260c14" providerId="ADAL" clId="{56DFA0E7-0860-4137-9977-FAFA9E10D814}" dt="2023-10-09T17:16:52.818" v="1369" actId="1076"/>
          <ac:picMkLst>
            <pc:docMk/>
            <pc:sldMk cId="253324630" sldId="1979"/>
            <ac:picMk id="2" creationId="{7744477C-5C5E-1991-0E68-3920460F3405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7:23:03.403" v="1428" actId="1076"/>
        <pc:sldMkLst>
          <pc:docMk/>
          <pc:sldMk cId="3874990387" sldId="1980"/>
        </pc:sldMkLst>
        <pc:spChg chg="add mod">
          <ac:chgData name="Willigen, R.F. van der (Rob)" userId="b43bdd62-7b82-48e9-86cd-c7c10e260c14" providerId="ADAL" clId="{56DFA0E7-0860-4137-9977-FAFA9E10D814}" dt="2023-10-09T17:22:41.652" v="1423" actId="1076"/>
          <ac:spMkLst>
            <pc:docMk/>
            <pc:sldMk cId="3874990387" sldId="1980"/>
            <ac:spMk id="3" creationId="{77AA7916-69B3-9D2E-C8BA-82CA2A4E00D8}"/>
          </ac:spMkLst>
        </pc:spChg>
        <pc:spChg chg="add mod">
          <ac:chgData name="Willigen, R.F. van der (Rob)" userId="b43bdd62-7b82-48e9-86cd-c7c10e260c14" providerId="ADAL" clId="{56DFA0E7-0860-4137-9977-FAFA9E10D814}" dt="2023-10-09T17:23:03.403" v="1428" actId="1076"/>
          <ac:spMkLst>
            <pc:docMk/>
            <pc:sldMk cId="3874990387" sldId="1980"/>
            <ac:spMk id="7" creationId="{8462CA9A-3375-6829-4F2B-94293D3EABB6}"/>
          </ac:spMkLst>
        </pc:spChg>
        <pc:picChg chg="add mod">
          <ac:chgData name="Willigen, R.F. van der (Rob)" userId="b43bdd62-7b82-48e9-86cd-c7c10e260c14" providerId="ADAL" clId="{56DFA0E7-0860-4137-9977-FAFA9E10D814}" dt="2023-10-09T17:22:11.051" v="1415" actId="1076"/>
          <ac:picMkLst>
            <pc:docMk/>
            <pc:sldMk cId="3874990387" sldId="1980"/>
            <ac:picMk id="4" creationId="{35792708-0AF0-7D7D-C64C-5374AD07D071}"/>
          </ac:picMkLst>
        </pc:picChg>
        <pc:picChg chg="add mod">
          <ac:chgData name="Willigen, R.F. van der (Rob)" userId="b43bdd62-7b82-48e9-86cd-c7c10e260c14" providerId="ADAL" clId="{56DFA0E7-0860-4137-9977-FAFA9E10D814}" dt="2023-10-09T17:22:12.698" v="1416" actId="1076"/>
          <ac:picMkLst>
            <pc:docMk/>
            <pc:sldMk cId="3874990387" sldId="1980"/>
            <ac:picMk id="5" creationId="{22680A45-5787-CF87-13C0-B1A099F3F5D6}"/>
          </ac:picMkLst>
        </pc:picChg>
      </pc:sldChg>
      <pc:sldChg chg="addSp modSp add ord">
        <pc:chgData name="Willigen, R.F. van der (Rob)" userId="b43bdd62-7b82-48e9-86cd-c7c10e260c14" providerId="ADAL" clId="{56DFA0E7-0860-4137-9977-FAFA9E10D814}" dt="2023-10-09T17:19:03.776" v="1390"/>
        <pc:sldMkLst>
          <pc:docMk/>
          <pc:sldMk cId="786885309" sldId="1981"/>
        </pc:sldMkLst>
        <pc:spChg chg="add mod">
          <ac:chgData name="Willigen, R.F. van der (Rob)" userId="b43bdd62-7b82-48e9-86cd-c7c10e260c14" providerId="ADAL" clId="{56DFA0E7-0860-4137-9977-FAFA9E10D814}" dt="2023-10-09T17:19:03.776" v="1390"/>
          <ac:spMkLst>
            <pc:docMk/>
            <pc:sldMk cId="786885309" sldId="1981"/>
            <ac:spMk id="2" creationId="{81D9E11B-AECC-B096-A0D2-524A34B56E54}"/>
          </ac:spMkLst>
        </pc:spChg>
        <pc:picChg chg="add mod">
          <ac:chgData name="Willigen, R.F. van der (Rob)" userId="b43bdd62-7b82-48e9-86cd-c7c10e260c14" providerId="ADAL" clId="{56DFA0E7-0860-4137-9977-FAFA9E10D814}" dt="2023-10-09T17:18:10.478" v="1386" actId="1076"/>
          <ac:picMkLst>
            <pc:docMk/>
            <pc:sldMk cId="786885309" sldId="1981"/>
            <ac:picMk id="9218" creationId="{4740957B-F3D8-2CFF-BE87-760129689FCF}"/>
          </ac:picMkLst>
        </pc:picChg>
        <pc:picChg chg="add mod">
          <ac:chgData name="Willigen, R.F. van der (Rob)" userId="b43bdd62-7b82-48e9-86cd-c7c10e260c14" providerId="ADAL" clId="{56DFA0E7-0860-4137-9977-FAFA9E10D814}" dt="2023-10-09T17:18:19.406" v="1389" actId="1076"/>
          <ac:picMkLst>
            <pc:docMk/>
            <pc:sldMk cId="786885309" sldId="1981"/>
            <ac:picMk id="9220" creationId="{FDBD457E-CB6C-04B5-E2CC-7090C53E8240}"/>
          </ac:picMkLst>
        </pc:picChg>
      </pc:sldChg>
      <pc:sldChg chg="addSp delSp modSp add mod ord">
        <pc:chgData name="Willigen, R.F. van der (Rob)" userId="b43bdd62-7b82-48e9-86cd-c7c10e260c14" providerId="ADAL" clId="{56DFA0E7-0860-4137-9977-FAFA9E10D814}" dt="2023-10-09T17:35:08.866" v="1620"/>
        <pc:sldMkLst>
          <pc:docMk/>
          <pc:sldMk cId="4177502801" sldId="1982"/>
        </pc:sldMkLst>
        <pc:spChg chg="add del mod">
          <ac:chgData name="Willigen, R.F. van der (Rob)" userId="b43bdd62-7b82-48e9-86cd-c7c10e260c14" providerId="ADAL" clId="{56DFA0E7-0860-4137-9977-FAFA9E10D814}" dt="2023-10-09T17:33:28.685" v="1606" actId="478"/>
          <ac:spMkLst>
            <pc:docMk/>
            <pc:sldMk cId="4177502801" sldId="1982"/>
            <ac:spMk id="4" creationId="{60A7C381-E92E-C1DD-88FB-49CDFEF6A97C}"/>
          </ac:spMkLst>
        </pc:spChg>
        <pc:spChg chg="add del mod">
          <ac:chgData name="Willigen, R.F. van der (Rob)" userId="b43bdd62-7b82-48e9-86cd-c7c10e260c14" providerId="ADAL" clId="{56DFA0E7-0860-4137-9977-FAFA9E10D814}" dt="2023-10-09T17:32:36.091" v="1590"/>
          <ac:spMkLst>
            <pc:docMk/>
            <pc:sldMk cId="4177502801" sldId="1982"/>
            <ac:spMk id="5" creationId="{34100E21-3807-C938-A079-DBB1C874F9AE}"/>
          </ac:spMkLst>
        </pc:spChg>
        <pc:picChg chg="add mod">
          <ac:chgData name="Willigen, R.F. van der (Rob)" userId="b43bdd62-7b82-48e9-86cd-c7c10e260c14" providerId="ADAL" clId="{56DFA0E7-0860-4137-9977-FAFA9E10D814}" dt="2023-10-09T17:33:36.658" v="1609" actId="1076"/>
          <ac:picMkLst>
            <pc:docMk/>
            <pc:sldMk cId="4177502801" sldId="1982"/>
            <ac:picMk id="2" creationId="{9915FF96-E37D-D2FB-3FCE-E62EE7DB1EAF}"/>
          </ac:picMkLst>
        </pc:picChg>
        <pc:picChg chg="add del mod">
          <ac:chgData name="Willigen, R.F. van der (Rob)" userId="b43bdd62-7b82-48e9-86cd-c7c10e260c14" providerId="ADAL" clId="{56DFA0E7-0860-4137-9977-FAFA9E10D814}" dt="2023-10-09T17:34:08.852" v="1617" actId="1076"/>
          <ac:picMkLst>
            <pc:docMk/>
            <pc:sldMk cId="4177502801" sldId="1982"/>
            <ac:picMk id="20483" creationId="{1C308D6F-7C6B-19EA-4838-8956B6D00C2B}"/>
          </ac:picMkLst>
        </pc:picChg>
        <pc:picChg chg="add del mod">
          <ac:chgData name="Willigen, R.F. van der (Rob)" userId="b43bdd62-7b82-48e9-86cd-c7c10e260c14" providerId="ADAL" clId="{56DFA0E7-0860-4137-9977-FAFA9E10D814}" dt="2023-10-09T17:33:31.879" v="1607" actId="478"/>
          <ac:picMkLst>
            <pc:docMk/>
            <pc:sldMk cId="4177502801" sldId="1982"/>
            <ac:picMk id="20485" creationId="{48CC8DE3-C205-ECD6-A199-3DF3829E464E}"/>
          </ac:picMkLst>
        </pc:picChg>
        <pc:picChg chg="add del mod">
          <ac:chgData name="Willigen, R.F. van der (Rob)" userId="b43bdd62-7b82-48e9-86cd-c7c10e260c14" providerId="ADAL" clId="{56DFA0E7-0860-4137-9977-FAFA9E10D814}" dt="2023-10-09T17:33:28.147" v="1605"/>
          <ac:picMkLst>
            <pc:docMk/>
            <pc:sldMk cId="4177502801" sldId="1982"/>
            <ac:picMk id="20487" creationId="{EC036F42-2DB4-34E7-1B88-D58F01AEE757}"/>
          </ac:picMkLst>
        </pc:picChg>
        <pc:picChg chg="add mod">
          <ac:chgData name="Willigen, R.F. van der (Rob)" userId="b43bdd62-7b82-48e9-86cd-c7c10e260c14" providerId="ADAL" clId="{56DFA0E7-0860-4137-9977-FAFA9E10D814}" dt="2023-10-09T17:34:11.132" v="1618" actId="1076"/>
          <ac:picMkLst>
            <pc:docMk/>
            <pc:sldMk cId="4177502801" sldId="1982"/>
            <ac:picMk id="20489" creationId="{EB10FD8D-A7F9-812E-BC65-C59FC8A2EC8A}"/>
          </ac:picMkLst>
        </pc:picChg>
      </pc:sldChg>
      <pc:sldChg chg="addSp modSp add mod">
        <pc:chgData name="Willigen, R.F. van der (Rob)" userId="b43bdd62-7b82-48e9-86cd-c7c10e260c14" providerId="ADAL" clId="{56DFA0E7-0860-4137-9977-FAFA9E10D814}" dt="2023-10-09T18:56:42.220" v="2079" actId="1076"/>
        <pc:sldMkLst>
          <pc:docMk/>
          <pc:sldMk cId="3144809320" sldId="1983"/>
        </pc:sldMkLst>
        <pc:spChg chg="add mod">
          <ac:chgData name="Willigen, R.F. van der (Rob)" userId="b43bdd62-7b82-48e9-86cd-c7c10e260c14" providerId="ADAL" clId="{56DFA0E7-0860-4137-9977-FAFA9E10D814}" dt="2023-10-09T18:56:42.220" v="2079" actId="1076"/>
          <ac:spMkLst>
            <pc:docMk/>
            <pc:sldMk cId="3144809320" sldId="1983"/>
            <ac:spMk id="4" creationId="{CD604A6E-1853-7A72-E8E4-464F6D1E759C}"/>
          </ac:spMkLst>
        </pc:spChg>
        <pc:picChg chg="add mod">
          <ac:chgData name="Willigen, R.F. van der (Rob)" userId="b43bdd62-7b82-48e9-86cd-c7c10e260c14" providerId="ADAL" clId="{56DFA0E7-0860-4137-9977-FAFA9E10D814}" dt="2023-10-09T18:56:38.621" v="2078" actId="1076"/>
          <ac:picMkLst>
            <pc:docMk/>
            <pc:sldMk cId="3144809320" sldId="1983"/>
            <ac:picMk id="2" creationId="{6A73C240-69A9-77D4-9950-D5742963B4A9}"/>
          </ac:picMkLst>
        </pc:picChg>
      </pc:sldChg>
      <pc:sldChg chg="addSp modSp add del mod">
        <pc:chgData name="Willigen, R.F. van der (Rob)" userId="b43bdd62-7b82-48e9-86cd-c7c10e260c14" providerId="ADAL" clId="{56DFA0E7-0860-4137-9977-FAFA9E10D814}" dt="2023-10-09T18:05:53.464" v="1881" actId="167"/>
        <pc:sldMkLst>
          <pc:docMk/>
          <pc:sldMk cId="293356071" sldId="1984"/>
        </pc:sldMkLst>
        <pc:spChg chg="add mod ord">
          <ac:chgData name="Willigen, R.F. van der (Rob)" userId="b43bdd62-7b82-48e9-86cd-c7c10e260c14" providerId="ADAL" clId="{56DFA0E7-0860-4137-9977-FAFA9E10D814}" dt="2023-10-09T18:05:53.464" v="1881" actId="167"/>
          <ac:spMkLst>
            <pc:docMk/>
            <pc:sldMk cId="293356071" sldId="1984"/>
            <ac:spMk id="2" creationId="{B0F4A849-2AA6-0966-BA6E-71149F7783DE}"/>
          </ac:spMkLst>
        </pc:spChg>
        <pc:spChg chg="mod">
          <ac:chgData name="Willigen, R.F. van der (Rob)" userId="b43bdd62-7b82-48e9-86cd-c7c10e260c14" providerId="ADAL" clId="{56DFA0E7-0860-4137-9977-FAFA9E10D814}" dt="2023-10-09T17:26:30.515" v="1527" actId="20577"/>
          <ac:spMkLst>
            <pc:docMk/>
            <pc:sldMk cId="293356071" sldId="1984"/>
            <ac:spMk id="8" creationId="{00000000-0000-0000-0000-000000000000}"/>
          </ac:spMkLst>
        </pc:spChg>
      </pc:sldChg>
      <pc:sldChg chg="add del">
        <pc:chgData name="Willigen, R.F. van der (Rob)" userId="b43bdd62-7b82-48e9-86cd-c7c10e260c14" providerId="ADAL" clId="{56DFA0E7-0860-4137-9977-FAFA9E10D814}" dt="2023-10-09T17:25:02.288" v="1472" actId="47"/>
        <pc:sldMkLst>
          <pc:docMk/>
          <pc:sldMk cId="2706149077" sldId="1985"/>
        </pc:sldMkLst>
      </pc:sldChg>
      <pc:sldChg chg="add del">
        <pc:chgData name="Willigen, R.F. van der (Rob)" userId="b43bdd62-7b82-48e9-86cd-c7c10e260c14" providerId="ADAL" clId="{56DFA0E7-0860-4137-9977-FAFA9E10D814}" dt="2023-10-09T17:25:04.077" v="1473" actId="47"/>
        <pc:sldMkLst>
          <pc:docMk/>
          <pc:sldMk cId="2222147762" sldId="1986"/>
        </pc:sldMkLst>
      </pc:sldChg>
      <pc:sldChg chg="addSp modSp add mod ord">
        <pc:chgData name="Willigen, R.F. van der (Rob)" userId="b43bdd62-7b82-48e9-86cd-c7c10e260c14" providerId="ADAL" clId="{56DFA0E7-0860-4137-9977-FAFA9E10D814}" dt="2023-10-09T18:06:04.935" v="1883" actId="167"/>
        <pc:sldMkLst>
          <pc:docMk/>
          <pc:sldMk cId="4021045386" sldId="1987"/>
        </pc:sldMkLst>
        <pc:spChg chg="add mod ord">
          <ac:chgData name="Willigen, R.F. van der (Rob)" userId="b43bdd62-7b82-48e9-86cd-c7c10e260c14" providerId="ADAL" clId="{56DFA0E7-0860-4137-9977-FAFA9E10D814}" dt="2023-10-09T18:06:04.935" v="1883" actId="167"/>
          <ac:spMkLst>
            <pc:docMk/>
            <pc:sldMk cId="4021045386" sldId="1987"/>
            <ac:spMk id="2" creationId="{1D90141D-12B6-C646-F850-8CB2E5C84C30}"/>
          </ac:spMkLst>
        </pc:spChg>
        <pc:spChg chg="mod">
          <ac:chgData name="Willigen, R.F. van der (Rob)" userId="b43bdd62-7b82-48e9-86cd-c7c10e260c14" providerId="ADAL" clId="{56DFA0E7-0860-4137-9977-FAFA9E10D814}" dt="2023-10-09T17:26:16.159" v="1514" actId="20577"/>
          <ac:spMkLst>
            <pc:docMk/>
            <pc:sldMk cId="4021045386" sldId="1987"/>
            <ac:spMk id="8" creationId="{00000000-0000-0000-0000-000000000000}"/>
          </ac:spMkLst>
        </pc:spChg>
      </pc:sldChg>
      <pc:sldChg chg="addSp modSp add mod ord">
        <pc:chgData name="Willigen, R.F. van der (Rob)" userId="b43bdd62-7b82-48e9-86cd-c7c10e260c14" providerId="ADAL" clId="{56DFA0E7-0860-4137-9977-FAFA9E10D814}" dt="2023-10-09T18:06:15.661" v="1885" actId="167"/>
        <pc:sldMkLst>
          <pc:docMk/>
          <pc:sldMk cId="1129841539" sldId="1988"/>
        </pc:sldMkLst>
        <pc:spChg chg="add mod ord">
          <ac:chgData name="Willigen, R.F. van der (Rob)" userId="b43bdd62-7b82-48e9-86cd-c7c10e260c14" providerId="ADAL" clId="{56DFA0E7-0860-4137-9977-FAFA9E10D814}" dt="2023-10-09T18:06:15.661" v="1885" actId="167"/>
          <ac:spMkLst>
            <pc:docMk/>
            <pc:sldMk cId="1129841539" sldId="1988"/>
            <ac:spMk id="2" creationId="{C4B3A0BA-6F49-1B12-EA33-AA0D8B158228}"/>
          </ac:spMkLst>
        </pc:spChg>
        <pc:spChg chg="mod">
          <ac:chgData name="Willigen, R.F. van der (Rob)" userId="b43bdd62-7b82-48e9-86cd-c7c10e260c14" providerId="ADAL" clId="{56DFA0E7-0860-4137-9977-FAFA9E10D814}" dt="2023-10-09T17:28:05.446" v="1554" actId="255"/>
          <ac:spMkLst>
            <pc:docMk/>
            <pc:sldMk cId="1129841539" sldId="1988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56DFA0E7-0860-4137-9977-FAFA9E10D814}" dt="2023-10-09T17:27:55.548" v="1553" actId="14100"/>
          <ac:grpSpMkLst>
            <pc:docMk/>
            <pc:sldMk cId="1129841539" sldId="1988"/>
            <ac:grpSpMk id="4" creationId="{00000000-0000-0000-0000-000000000000}"/>
          </ac:grpSpMkLst>
        </pc:grpChg>
      </pc:sldChg>
      <pc:sldChg chg="add del ord">
        <pc:chgData name="Willigen, R.F. van der (Rob)" userId="b43bdd62-7b82-48e9-86cd-c7c10e260c14" providerId="ADAL" clId="{56DFA0E7-0860-4137-9977-FAFA9E10D814}" dt="2023-10-09T17:28:19.890" v="1559" actId="47"/>
        <pc:sldMkLst>
          <pc:docMk/>
          <pc:sldMk cId="2364862774" sldId="1989"/>
        </pc:sldMkLst>
      </pc:sldChg>
      <pc:sldChg chg="modSp add del mod ord">
        <pc:chgData name="Willigen, R.F. van der (Rob)" userId="b43bdd62-7b82-48e9-86cd-c7c10e260c14" providerId="ADAL" clId="{56DFA0E7-0860-4137-9977-FAFA9E10D814}" dt="2023-10-09T17:28:17.999" v="1558" actId="47"/>
        <pc:sldMkLst>
          <pc:docMk/>
          <pc:sldMk cId="3775608620" sldId="1990"/>
        </pc:sldMkLst>
        <pc:spChg chg="mod">
          <ac:chgData name="Willigen, R.F. van der (Rob)" userId="b43bdd62-7b82-48e9-86cd-c7c10e260c14" providerId="ADAL" clId="{56DFA0E7-0860-4137-9977-FAFA9E10D814}" dt="2023-10-09T17:26:58.870" v="1543" actId="20577"/>
          <ac:spMkLst>
            <pc:docMk/>
            <pc:sldMk cId="3775608620" sldId="1990"/>
            <ac:spMk id="8" creationId="{00000000-0000-0000-0000-000000000000}"/>
          </ac:spMkLst>
        </pc:spChg>
      </pc:sldChg>
      <pc:sldChg chg="addSp modSp add mod ord">
        <pc:chgData name="Willigen, R.F. van der (Rob)" userId="b43bdd62-7b82-48e9-86cd-c7c10e260c14" providerId="ADAL" clId="{56DFA0E7-0860-4137-9977-FAFA9E10D814}" dt="2023-10-09T18:06:26.136" v="1887" actId="167"/>
        <pc:sldMkLst>
          <pc:docMk/>
          <pc:sldMk cId="3120627163" sldId="1991"/>
        </pc:sldMkLst>
        <pc:spChg chg="add mod ord">
          <ac:chgData name="Willigen, R.F. van der (Rob)" userId="b43bdd62-7b82-48e9-86cd-c7c10e260c14" providerId="ADAL" clId="{56DFA0E7-0860-4137-9977-FAFA9E10D814}" dt="2023-10-09T18:06:26.136" v="1887" actId="167"/>
          <ac:spMkLst>
            <pc:docMk/>
            <pc:sldMk cId="3120627163" sldId="1991"/>
            <ac:spMk id="2" creationId="{08D22E08-9D7E-9AF7-07C0-5C1444710A68}"/>
          </ac:spMkLst>
        </pc:spChg>
        <pc:spChg chg="mod">
          <ac:chgData name="Willigen, R.F. van der (Rob)" userId="b43bdd62-7b82-48e9-86cd-c7c10e260c14" providerId="ADAL" clId="{56DFA0E7-0860-4137-9977-FAFA9E10D814}" dt="2023-10-09T17:28:28.273" v="1570" actId="20577"/>
          <ac:spMkLst>
            <pc:docMk/>
            <pc:sldMk cId="3120627163" sldId="1991"/>
            <ac:spMk id="8" creationId="{00000000-0000-0000-0000-000000000000}"/>
          </ac:spMkLst>
        </pc:spChg>
      </pc:sldChg>
      <pc:sldChg chg="addSp delSp modSp add mod">
        <pc:chgData name="Willigen, R.F. van der (Rob)" userId="b43bdd62-7b82-48e9-86cd-c7c10e260c14" providerId="ADAL" clId="{56DFA0E7-0860-4137-9977-FAFA9E10D814}" dt="2023-10-09T18:09:20.420" v="1961" actId="207"/>
        <pc:sldMkLst>
          <pc:docMk/>
          <pc:sldMk cId="1806392458" sldId="1992"/>
        </pc:sldMkLst>
        <pc:spChg chg="add mod">
          <ac:chgData name="Willigen, R.F. van der (Rob)" userId="b43bdd62-7b82-48e9-86cd-c7c10e260c14" providerId="ADAL" clId="{56DFA0E7-0860-4137-9977-FAFA9E10D814}" dt="2023-10-09T18:09:20.420" v="1961" actId="207"/>
          <ac:spMkLst>
            <pc:docMk/>
            <pc:sldMk cId="1806392458" sldId="1992"/>
            <ac:spMk id="2" creationId="{CF70176B-2F5C-0E4A-4C58-B36DE38D7817}"/>
          </ac:spMkLst>
        </pc:spChg>
        <pc:spChg chg="mod">
          <ac:chgData name="Willigen, R.F. van der (Rob)" userId="b43bdd62-7b82-48e9-86cd-c7c10e260c14" providerId="ADAL" clId="{56DFA0E7-0860-4137-9977-FAFA9E10D814}" dt="2023-10-09T18:07:33.178" v="1904" actId="20577"/>
          <ac:spMkLst>
            <pc:docMk/>
            <pc:sldMk cId="1806392458" sldId="1992"/>
            <ac:spMk id="8" creationId="{0D501CA2-5363-7349-A6FD-BF7678EE2552}"/>
          </ac:spMkLst>
        </pc:spChg>
        <pc:spChg chg="mod">
          <ac:chgData name="Willigen, R.F. van der (Rob)" userId="b43bdd62-7b82-48e9-86cd-c7c10e260c14" providerId="ADAL" clId="{56DFA0E7-0860-4137-9977-FAFA9E10D814}" dt="2023-10-09T17:37:51.586" v="1680" actId="164"/>
          <ac:spMkLst>
            <pc:docMk/>
            <pc:sldMk cId="1806392458" sldId="1992"/>
            <ac:spMk id="10" creationId="{6C58FA97-DE2F-11CA-BBFA-773BB1C4B442}"/>
          </ac:spMkLst>
        </pc:spChg>
        <pc:spChg chg="del">
          <ac:chgData name="Willigen, R.F. van der (Rob)" userId="b43bdd62-7b82-48e9-86cd-c7c10e260c14" providerId="ADAL" clId="{56DFA0E7-0860-4137-9977-FAFA9E10D814}" dt="2023-10-09T17:36:45.533" v="1634" actId="478"/>
          <ac:spMkLst>
            <pc:docMk/>
            <pc:sldMk cId="1806392458" sldId="1992"/>
            <ac:spMk id="13" creationId="{559B3AE0-B68F-A77A-A2E2-0C37010A8895}"/>
          </ac:spMkLst>
        </pc:spChg>
        <pc:spChg chg="del">
          <ac:chgData name="Willigen, R.F. van der (Rob)" userId="b43bdd62-7b82-48e9-86cd-c7c10e260c14" providerId="ADAL" clId="{56DFA0E7-0860-4137-9977-FAFA9E10D814}" dt="2023-10-09T17:36:47.174" v="1635" actId="478"/>
          <ac:spMkLst>
            <pc:docMk/>
            <pc:sldMk cId="1806392458" sldId="1992"/>
            <ac:spMk id="15" creationId="{27B893C2-0776-A239-54B9-1DF492841441}"/>
          </ac:spMkLst>
        </pc:spChg>
        <pc:spChg chg="mod">
          <ac:chgData name="Willigen, R.F. van der (Rob)" userId="b43bdd62-7b82-48e9-86cd-c7c10e260c14" providerId="ADAL" clId="{56DFA0E7-0860-4137-9977-FAFA9E10D814}" dt="2023-10-09T17:37:51.586" v="1680" actId="164"/>
          <ac:spMkLst>
            <pc:docMk/>
            <pc:sldMk cId="1806392458" sldId="1992"/>
            <ac:spMk id="17" creationId="{FBEB7A31-B890-3489-ADC8-1E1D55071DD3}"/>
          </ac:spMkLst>
        </pc:spChg>
        <pc:grpChg chg="add del mod">
          <ac:chgData name="Willigen, R.F. van der (Rob)" userId="b43bdd62-7b82-48e9-86cd-c7c10e260c14" providerId="ADAL" clId="{56DFA0E7-0860-4137-9977-FAFA9E10D814}" dt="2023-10-09T18:07:37.513" v="1905" actId="478"/>
          <ac:grpSpMkLst>
            <pc:docMk/>
            <pc:sldMk cId="1806392458" sldId="1992"/>
            <ac:grpSpMk id="3" creationId="{B9E05A7E-5A46-869D-FEFF-85356133D3AE}"/>
          </ac:grpSpMkLst>
        </pc:grpChg>
        <pc:grpChg chg="mod">
          <ac:chgData name="Willigen, R.F. van der (Rob)" userId="b43bdd62-7b82-48e9-86cd-c7c10e260c14" providerId="ADAL" clId="{56DFA0E7-0860-4137-9977-FAFA9E10D814}" dt="2023-10-09T17:37:51.586" v="1680" actId="164"/>
          <ac:grpSpMkLst>
            <pc:docMk/>
            <pc:sldMk cId="1806392458" sldId="1992"/>
            <ac:grpSpMk id="5" creationId="{69F7EAA1-6FF0-C2AC-2305-6C339B66DFD6}"/>
          </ac:grpSpMkLst>
        </pc:grpChg>
        <pc:picChg chg="mod">
          <ac:chgData name="Willigen, R.F. van der (Rob)" userId="b43bdd62-7b82-48e9-86cd-c7c10e260c14" providerId="ADAL" clId="{56DFA0E7-0860-4137-9977-FAFA9E10D814}" dt="2023-10-09T17:39:03.572" v="1749" actId="1076"/>
          <ac:picMkLst>
            <pc:docMk/>
            <pc:sldMk cId="1806392458" sldId="1992"/>
            <ac:picMk id="4" creationId="{615B9CF4-8011-27AD-63DA-333563528B4E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8:51:45.796" v="2053" actId="1035"/>
        <pc:sldMkLst>
          <pc:docMk/>
          <pc:sldMk cId="3404388238" sldId="1993"/>
        </pc:sldMkLst>
        <pc:spChg chg="add mod ord">
          <ac:chgData name="Willigen, R.F. van der (Rob)" userId="b43bdd62-7b82-48e9-86cd-c7c10e260c14" providerId="ADAL" clId="{56DFA0E7-0860-4137-9977-FAFA9E10D814}" dt="2023-10-09T18:05:29.504" v="1878" actId="167"/>
          <ac:spMkLst>
            <pc:docMk/>
            <pc:sldMk cId="3404388238" sldId="1993"/>
            <ac:spMk id="2" creationId="{E327F727-23E6-604F-8853-EDE2536DC835}"/>
          </ac:spMkLst>
        </pc:spChg>
        <pc:spChg chg="mod">
          <ac:chgData name="Willigen, R.F. van der (Rob)" userId="b43bdd62-7b82-48e9-86cd-c7c10e260c14" providerId="ADAL" clId="{56DFA0E7-0860-4137-9977-FAFA9E10D814}" dt="2023-10-09T18:51:45.796" v="2053" actId="1035"/>
          <ac:spMkLst>
            <pc:docMk/>
            <pc:sldMk cId="3404388238" sldId="1993"/>
            <ac:spMk id="8" creationId="{00000000-0000-0000-0000-000000000000}"/>
          </ac:spMkLst>
        </pc:spChg>
      </pc:sldChg>
      <pc:sldChg chg="add del">
        <pc:chgData name="Willigen, R.F. van der (Rob)" userId="b43bdd62-7b82-48e9-86cd-c7c10e260c14" providerId="ADAL" clId="{56DFA0E7-0860-4137-9977-FAFA9E10D814}" dt="2023-10-09T19:04:36.980" v="2095" actId="47"/>
        <pc:sldMkLst>
          <pc:docMk/>
          <pc:sldMk cId="728326045" sldId="1994"/>
        </pc:sldMkLst>
      </pc:sldChg>
      <pc:sldChg chg="addSp modSp add ord">
        <pc:chgData name="Willigen, R.F. van der (Rob)" userId="b43bdd62-7b82-48e9-86cd-c7c10e260c14" providerId="ADAL" clId="{56DFA0E7-0860-4137-9977-FAFA9E10D814}" dt="2023-10-09T19:00:36.782" v="2090" actId="14100"/>
        <pc:sldMkLst>
          <pc:docMk/>
          <pc:sldMk cId="1821547965" sldId="1995"/>
        </pc:sldMkLst>
        <pc:picChg chg="add mod">
          <ac:chgData name="Willigen, R.F. van der (Rob)" userId="b43bdd62-7b82-48e9-86cd-c7c10e260c14" providerId="ADAL" clId="{56DFA0E7-0860-4137-9977-FAFA9E10D814}" dt="2023-10-09T19:00:07.149" v="2085" actId="1076"/>
          <ac:picMkLst>
            <pc:docMk/>
            <pc:sldMk cId="1821547965" sldId="1995"/>
            <ac:picMk id="26626" creationId="{75308B04-7174-0227-ADE4-C8DFF35AC9D1}"/>
          </ac:picMkLst>
        </pc:picChg>
        <pc:picChg chg="add mod">
          <ac:chgData name="Willigen, R.F. van der (Rob)" userId="b43bdd62-7b82-48e9-86cd-c7c10e260c14" providerId="ADAL" clId="{56DFA0E7-0860-4137-9977-FAFA9E10D814}" dt="2023-10-09T19:00:36.782" v="2090" actId="14100"/>
          <ac:picMkLst>
            <pc:docMk/>
            <pc:sldMk cId="1821547965" sldId="1995"/>
            <ac:picMk id="26628" creationId="{180E2ED6-215F-107B-EAAB-B2CA78F36968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8:54:02.923" v="2065" actId="207"/>
        <pc:sldMkLst>
          <pc:docMk/>
          <pc:sldMk cId="2598089339" sldId="1996"/>
        </pc:sldMkLst>
        <pc:spChg chg="add mod">
          <ac:chgData name="Willigen, R.F. van der (Rob)" userId="b43bdd62-7b82-48e9-86cd-c7c10e260c14" providerId="ADAL" clId="{56DFA0E7-0860-4137-9977-FAFA9E10D814}" dt="2023-10-09T18:54:02.923" v="2065" actId="207"/>
          <ac:spMkLst>
            <pc:docMk/>
            <pc:sldMk cId="2598089339" sldId="1996"/>
            <ac:spMk id="5" creationId="{2087810B-D26A-74BA-A413-E1B589EB6860}"/>
          </ac:spMkLst>
        </pc:spChg>
        <pc:picChg chg="add mod">
          <ac:chgData name="Willigen, R.F. van der (Rob)" userId="b43bdd62-7b82-48e9-86cd-c7c10e260c14" providerId="ADAL" clId="{56DFA0E7-0860-4137-9977-FAFA9E10D814}" dt="2023-10-09T18:53:38.581" v="2059" actId="1076"/>
          <ac:picMkLst>
            <pc:docMk/>
            <pc:sldMk cId="2598089339" sldId="1996"/>
            <ac:picMk id="3" creationId="{5876EFE0-F33A-69C9-5166-2E4BE7605B65}"/>
          </ac:picMkLst>
        </pc:picChg>
      </pc:sldChg>
      <pc:sldChg chg="delSp modSp add mod">
        <pc:chgData name="Willigen, R.F. van der (Rob)" userId="b43bdd62-7b82-48e9-86cd-c7c10e260c14" providerId="ADAL" clId="{56DFA0E7-0860-4137-9977-FAFA9E10D814}" dt="2023-10-09T18:09:35.268" v="1963" actId="1076"/>
        <pc:sldMkLst>
          <pc:docMk/>
          <pc:sldMk cId="3960494341" sldId="1997"/>
        </pc:sldMkLst>
        <pc:spChg chg="del">
          <ac:chgData name="Willigen, R.F. van der (Rob)" userId="b43bdd62-7b82-48e9-86cd-c7c10e260c14" providerId="ADAL" clId="{56DFA0E7-0860-4137-9977-FAFA9E10D814}" dt="2023-10-09T18:09:29.015" v="1962" actId="478"/>
          <ac:spMkLst>
            <pc:docMk/>
            <pc:sldMk cId="3960494341" sldId="1997"/>
            <ac:spMk id="2" creationId="{CF70176B-2F5C-0E4A-4C58-B36DE38D7817}"/>
          </ac:spMkLst>
        </pc:spChg>
        <pc:grpChg chg="mod">
          <ac:chgData name="Willigen, R.F. van der (Rob)" userId="b43bdd62-7b82-48e9-86cd-c7c10e260c14" providerId="ADAL" clId="{56DFA0E7-0860-4137-9977-FAFA9E10D814}" dt="2023-10-09T18:09:35.268" v="1963" actId="1076"/>
          <ac:grpSpMkLst>
            <pc:docMk/>
            <pc:sldMk cId="3960494341" sldId="1997"/>
            <ac:grpSpMk id="3" creationId="{B9E05A7E-5A46-869D-FEFF-85356133D3AE}"/>
          </ac:grpSpMkLst>
        </pc:grpChg>
      </pc:sldChg>
      <pc:sldChg chg="modSp add del mod">
        <pc:chgData name="Willigen, R.F. van der (Rob)" userId="b43bdd62-7b82-48e9-86cd-c7c10e260c14" providerId="ADAL" clId="{56DFA0E7-0860-4137-9977-FAFA9E10D814}" dt="2023-10-09T18:05:37.439" v="1879" actId="47"/>
        <pc:sldMkLst>
          <pc:docMk/>
          <pc:sldMk cId="4210116485" sldId="1997"/>
        </pc:sldMkLst>
        <pc:spChg chg="mod">
          <ac:chgData name="Willigen, R.F. van der (Rob)" userId="b43bdd62-7b82-48e9-86cd-c7c10e260c14" providerId="ADAL" clId="{56DFA0E7-0860-4137-9977-FAFA9E10D814}" dt="2023-10-09T18:04:59.665" v="1876" actId="14100"/>
          <ac:spMkLst>
            <pc:docMk/>
            <pc:sldMk cId="4210116485" sldId="1997"/>
            <ac:spMk id="3" creationId="{00000000-0000-0000-0000-000000000000}"/>
          </ac:spMkLst>
        </pc:spChg>
      </pc:sldChg>
      <pc:sldChg chg="add del">
        <pc:chgData name="Willigen, R.F. van der (Rob)" userId="b43bdd62-7b82-48e9-86cd-c7c10e260c14" providerId="ADAL" clId="{56DFA0E7-0860-4137-9977-FAFA9E10D814}" dt="2023-10-09T19:04:56.814" v="2098" actId="47"/>
        <pc:sldMkLst>
          <pc:docMk/>
          <pc:sldMk cId="827866360" sldId="1998"/>
        </pc:sldMkLst>
      </pc:sldChg>
      <pc:sldChg chg="add del ord">
        <pc:chgData name="Willigen, R.F. van der (Rob)" userId="b43bdd62-7b82-48e9-86cd-c7c10e260c14" providerId="ADAL" clId="{56DFA0E7-0860-4137-9977-FAFA9E10D814}" dt="2023-10-09T18:04:59.002" v="1875"/>
        <pc:sldMkLst>
          <pc:docMk/>
          <pc:sldMk cId="1834073353" sldId="1998"/>
        </pc:sldMkLst>
      </pc:sldChg>
      <pc:sldChg chg="add del">
        <pc:chgData name="Willigen, R.F. van der (Rob)" userId="b43bdd62-7b82-48e9-86cd-c7c10e260c14" providerId="ADAL" clId="{56DFA0E7-0860-4137-9977-FAFA9E10D814}" dt="2023-10-09T19:04:57.790" v="2099" actId="47"/>
        <pc:sldMkLst>
          <pc:docMk/>
          <pc:sldMk cId="967384566" sldId="1999"/>
        </pc:sldMkLst>
      </pc:sldChg>
      <pc:sldChg chg="add del">
        <pc:chgData name="Willigen, R.F. van der (Rob)" userId="b43bdd62-7b82-48e9-86cd-c7c10e260c14" providerId="ADAL" clId="{56DFA0E7-0860-4137-9977-FAFA9E10D814}" dt="2023-10-09T18:04:58.285" v="1873"/>
        <pc:sldMkLst>
          <pc:docMk/>
          <pc:sldMk cId="994917486" sldId="1999"/>
        </pc:sldMkLst>
      </pc:sldChg>
      <pc:sldChg chg="add del">
        <pc:chgData name="Willigen, R.F. van der (Rob)" userId="b43bdd62-7b82-48e9-86cd-c7c10e260c14" providerId="ADAL" clId="{56DFA0E7-0860-4137-9977-FAFA9E10D814}" dt="2023-10-09T19:04:59.347" v="2100" actId="47"/>
        <pc:sldMkLst>
          <pc:docMk/>
          <pc:sldMk cId="1933265560" sldId="2000"/>
        </pc:sldMkLst>
      </pc:sldChg>
      <pc:sldChg chg="add del">
        <pc:chgData name="Willigen, R.F. van der (Rob)" userId="b43bdd62-7b82-48e9-86cd-c7c10e260c14" providerId="ADAL" clId="{56DFA0E7-0860-4137-9977-FAFA9E10D814}" dt="2023-10-09T18:04:57.976" v="1872"/>
        <pc:sldMkLst>
          <pc:docMk/>
          <pc:sldMk cId="3530835501" sldId="2000"/>
        </pc:sldMkLst>
      </pc:sldChg>
      <pc:sldMasterChg chg="delSldLayout">
        <pc:chgData name="Willigen, R.F. van der (Rob)" userId="b43bdd62-7b82-48e9-86cd-c7c10e260c14" providerId="ADAL" clId="{56DFA0E7-0860-4137-9977-FAFA9E10D814}" dt="2023-10-09T14:37:06.638" v="299" actId="47"/>
        <pc:sldMasterMkLst>
          <pc:docMk/>
          <pc:sldMasterMk cId="1012036108" sldId="2147483648"/>
        </pc:sldMasterMkLst>
        <pc:sldLayoutChg chg="del">
          <pc:chgData name="Willigen, R.F. van der (Rob)" userId="b43bdd62-7b82-48e9-86cd-c7c10e260c14" providerId="ADAL" clId="{56DFA0E7-0860-4137-9977-FAFA9E10D814}" dt="2023-10-09T14:37:06.638" v="299" actId="47"/>
          <pc:sldLayoutMkLst>
            <pc:docMk/>
            <pc:sldMasterMk cId="1012036108" sldId="2147483648"/>
            <pc:sldLayoutMk cId="273973794" sldId="2147483700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37:06.638" v="299" actId="47"/>
          <pc:sldLayoutMkLst>
            <pc:docMk/>
            <pc:sldMasterMk cId="1012036108" sldId="2147483648"/>
            <pc:sldLayoutMk cId="2114880928" sldId="2147483701"/>
          </pc:sldLayoutMkLst>
        </pc:sldLayoutChg>
      </pc:sldMasterChg>
      <pc:sldMasterChg chg="delSldLayout">
        <pc:chgData name="Willigen, R.F. van der (Rob)" userId="b43bdd62-7b82-48e9-86cd-c7c10e260c14" providerId="ADAL" clId="{56DFA0E7-0860-4137-9977-FAFA9E10D814}" dt="2023-10-09T14:18:13.603" v="60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2600388679" sldId="2147483667"/>
            <pc:sldLayoutMk cId="2008557207" sldId="2147483702"/>
          </pc:sldLayoutMkLst>
        </pc:sldLayoutChg>
      </pc:sldMasterChg>
      <pc:sldMasterChg chg="del delSldLayout">
        <pc:chgData name="Willigen, R.F. van der (Rob)" userId="b43bdd62-7b82-48e9-86cd-c7c10e260c14" providerId="ADAL" clId="{56DFA0E7-0860-4137-9977-FAFA9E10D814}" dt="2023-10-09T14:18:13.603" v="60" actId="47"/>
        <pc:sldMasterMkLst>
          <pc:docMk/>
          <pc:sldMasterMk cId="3415241770" sldId="2147483703"/>
        </pc:sldMasterMkLst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1491923477" sldId="2147483704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565790216" sldId="2147483705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990741184" sldId="2147483706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155139906" sldId="2147483707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3582303121" sldId="214748370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1D8AD-8F73-7143-9A86-16250EDFF61C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9552A-DBA9-0B41-9D82-B11B59ECF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4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946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9339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528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0850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485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98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552A-DBA9-0B41-9D82-B11B59ECFCC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4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Open </a:t>
            </a:r>
            <a:r>
              <a:rPr lang="en-NL" dirty="0" err="1"/>
              <a:t>generatie</a:t>
            </a:r>
            <a:r>
              <a:rPr lang="en-NL" dirty="0"/>
              <a:t>: de </a:t>
            </a:r>
            <a:r>
              <a:rPr lang="en-NL" dirty="0" err="1"/>
              <a:t>outputverdeling</a:t>
            </a:r>
            <a:r>
              <a:rPr lang="en-NL" dirty="0"/>
              <a:t> </a:t>
            </a:r>
            <a:r>
              <a:rPr lang="en-NL" dirty="0" err="1"/>
              <a:t>heeft</a:t>
            </a:r>
            <a:r>
              <a:rPr lang="en-NL" dirty="0"/>
              <a:t> </a:t>
            </a:r>
            <a:r>
              <a:rPr lang="en-NL" dirty="0" err="1"/>
              <a:t>nog</a:t>
            </a:r>
            <a:r>
              <a:rPr lang="en-NL" dirty="0"/>
              <a:t>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grote</a:t>
            </a:r>
            <a:r>
              <a:rPr lang="en-NL" dirty="0"/>
              <a:t> </a:t>
            </a:r>
            <a:r>
              <a:rPr lang="en-NL" dirty="0" err="1"/>
              <a:t>vrijheid</a:t>
            </a:r>
            <a:endParaRPr lang="en-NL" dirty="0"/>
          </a:p>
          <a:p>
            <a:r>
              <a:rPr lang="en-NL" dirty="0" err="1"/>
              <a:t>Niet</a:t>
            </a:r>
            <a:r>
              <a:rPr lang="en-NL" dirty="0"/>
              <a:t> open </a:t>
            </a:r>
            <a:r>
              <a:rPr lang="en-NL" dirty="0" err="1"/>
              <a:t>generatie</a:t>
            </a:r>
            <a:r>
              <a:rPr lang="en-NL" dirty="0"/>
              <a:t>: de input </a:t>
            </a:r>
            <a:r>
              <a:rPr lang="en-NL" dirty="0" err="1"/>
              <a:t>bepaalt</a:t>
            </a:r>
            <a:r>
              <a:rPr lang="en-NL" dirty="0"/>
              <a:t> </a:t>
            </a:r>
            <a:r>
              <a:rPr lang="en-NL" dirty="0" err="1"/>
              <a:t>grotendeels</a:t>
            </a:r>
            <a:r>
              <a:rPr lang="en-NL" dirty="0"/>
              <a:t> de output</a:t>
            </a:r>
          </a:p>
          <a:p>
            <a:r>
              <a:rPr lang="en-NL" dirty="0" err="1"/>
              <a:t>generatie</a:t>
            </a:r>
            <a:r>
              <a:rPr lang="en-NL" dirty="0"/>
              <a:t>.</a:t>
            </a:r>
            <a:endParaRPr lang="en-US" dirty="0"/>
          </a:p>
          <a:p>
            <a:endParaRPr lang="en-NL" dirty="0"/>
          </a:p>
          <a:p>
            <a:r>
              <a:rPr lang="en-NL" dirty="0" err="1"/>
              <a:t>Opmerking</a:t>
            </a:r>
            <a:r>
              <a:rPr lang="en-NL" dirty="0"/>
              <a:t>: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manier</a:t>
            </a:r>
            <a:r>
              <a:rPr lang="en-NL" dirty="0"/>
              <a:t> om </a:t>
            </a:r>
            <a:r>
              <a:rPr lang="en-NL" dirty="0" err="1"/>
              <a:t>dit</a:t>
            </a:r>
            <a:r>
              <a:rPr lang="en-NL" dirty="0"/>
              <a:t> </a:t>
            </a:r>
            <a:r>
              <a:rPr lang="en-NL" dirty="0" err="1"/>
              <a:t>categoriseren</a:t>
            </a:r>
            <a:r>
              <a:rPr lang="en-NL" dirty="0"/>
              <a:t> </a:t>
            </a:r>
            <a:r>
              <a:rPr lang="en-NL" dirty="0" err="1"/>
              <a:t>te</a:t>
            </a:r>
            <a:r>
              <a:rPr lang="en-NL" dirty="0"/>
              <a:t> </a:t>
            </a:r>
            <a:r>
              <a:rPr lang="en-NL" dirty="0" err="1"/>
              <a:t>formaliseren</a:t>
            </a:r>
            <a:r>
              <a:rPr lang="en-NL" dirty="0"/>
              <a:t> is door </a:t>
            </a:r>
            <a:r>
              <a:rPr lang="en-NL" dirty="0" err="1"/>
              <a:t>entropie</a:t>
            </a:r>
            <a:r>
              <a:rPr lang="en-NL" dirty="0"/>
              <a:t>.</a:t>
            </a:r>
          </a:p>
          <a:p>
            <a:r>
              <a:rPr lang="en-NL" dirty="0" err="1"/>
              <a:t>Deze</a:t>
            </a:r>
            <a:r>
              <a:rPr lang="en-NL" dirty="0"/>
              <a:t> twee </a:t>
            </a:r>
            <a:r>
              <a:rPr lang="en-NL" dirty="0" err="1"/>
              <a:t>klassen</a:t>
            </a:r>
            <a:r>
              <a:rPr lang="en-NL" dirty="0"/>
              <a:t> van NLG taken </a:t>
            </a:r>
            <a:r>
              <a:rPr lang="en-NL" dirty="0" err="1"/>
              <a:t>vereisen</a:t>
            </a:r>
            <a:r>
              <a:rPr lang="en-NL" dirty="0"/>
              <a:t> </a:t>
            </a:r>
            <a:r>
              <a:rPr lang="en-NL" dirty="0" err="1"/>
              <a:t>verschillende</a:t>
            </a:r>
            <a:r>
              <a:rPr lang="en-NL" dirty="0"/>
              <a:t> </a:t>
            </a:r>
            <a:r>
              <a:rPr lang="en-NL" dirty="0" err="1"/>
              <a:t>decodering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/of training</a:t>
            </a:r>
          </a:p>
          <a:p>
            <a:r>
              <a:rPr lang="en-NL" dirty="0" err="1"/>
              <a:t>benaderingen</a:t>
            </a:r>
            <a:r>
              <a:rPr lang="en-NL" dirty="0"/>
              <a:t>!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76DA1-F5B1-4E85-9547-30411ADD9FA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904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801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44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220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56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6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5999-E20C-744C-A420-C2CB94B42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B75D6-8BA5-BA47-94E6-4F9963D55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EF8F1-E061-C042-870F-7BF347D4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E66C-E7DC-EF44-B653-360FB5B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7C869-824E-A540-81B5-F3BE75D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0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1C8-A759-1A46-8932-53E50027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6976F-414A-8A40-AFCB-08F3F892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9EE2-178E-C94E-94D9-24B50EC7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B0D-F78F-9C48-85EF-A490D240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ED87-2549-9D4C-A6D7-3D3BA49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C071E-D7F1-5F49-997F-9648AE2A3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0917-5A30-A748-9149-F311C384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725E-401E-F445-8CD7-C6C980BB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CA93-2B7B-E242-9020-000F38C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9704-FCC9-6549-BC9A-5B901CBA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9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</a:t>
            </a:r>
            <a:r>
              <a:rPr lang="en-US" err="1"/>
              <a:t>slidedoc</a:t>
            </a:r>
            <a:r>
              <a:rPr lang="en-US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2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8894165" y="6358432"/>
            <a:ext cx="2688481" cy="173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5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409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1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12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6807" y="2305379"/>
            <a:ext cx="7285434" cy="428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94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354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6189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DDE-EC82-1849-8A88-934BB6F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01F5A-3D02-FF45-9E6D-7D88B935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A614F-7662-BD48-9092-248AD1CC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0389-C3FA-1142-9533-11BDAE5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967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5999-E20C-744C-A420-C2CB94B42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B75D6-8BA5-BA47-94E6-4F9963D55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EF8F1-E061-C042-870F-7BF347D4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E66C-E7DC-EF44-B653-360FB5B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7C869-824E-A540-81B5-F3BE75D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036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4905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D96A-CA84-254E-9652-DCA8EC1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B826B-3691-8241-8478-CA8634C9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26B5-BA75-5A4E-BD59-3309A5DD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15EA8-7AFD-214E-B2D7-F5560AFD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2EC7-96DA-9942-B515-0634B33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19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2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26F7-A35A-154E-86F1-F20C9044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1090-BF28-FB43-B41C-3763F9BDE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2DE98-BBFE-8643-B0DE-DA83F204A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F57A-0C94-8846-B4D4-D03C23EB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A9C7E-BC09-1847-9358-D5AF9765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A2A-6DA2-1D46-A78B-293564C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58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FBFF-971B-F145-9997-78441162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C3DC3-9F76-F64A-893A-00977646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FF5B1-E3CF-2649-9E7C-C6E09CB0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67C7B-B31A-4A4D-8FD2-8ED090227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81A0-F4C0-F049-A247-29A37899A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D433-BBD3-A44B-9404-1D88F50C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8EEC3-7908-1746-A26C-6ECD2C82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10AAE-036A-3841-844A-AF1A457E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097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DDE-EC82-1849-8A88-934BB6F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01F5A-3D02-FF45-9E6D-7D88B935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A614F-7662-BD48-9092-248AD1CC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0389-C3FA-1142-9533-11BDAE5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2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B0D93-F5A7-8F4C-80D2-AFFE6D78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49063-DBE7-054B-B1A5-E2631C67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85A1-CA07-8540-8C84-8EED0E3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03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D7D-D32F-8847-BD2A-1F7B5ECD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5FE5-07DE-5349-9818-E2CBA122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3D1C5-EAF2-D541-AEC0-532A199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515B6-EE9C-9547-A144-A57E46C6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C11BE-2554-6940-887E-4F5E732D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8EF4B-BCE4-D34E-BD0B-8BF10BDE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292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2C0F-BFB4-8345-AC3E-6F39BEDB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241FC-E76F-7742-A0CE-6E9FF73D7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BB861-035D-3445-9E75-F24657A7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E9BD-FAFA-F741-96AD-750B36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40B3-B6A2-2D40-AFA7-568FE2CD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4FBE-B2B3-E64E-9190-8FA7D094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706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1C8-A759-1A46-8932-53E50027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6976F-414A-8A40-AFCB-08F3F892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9EE2-178E-C94E-94D9-24B50EC7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B0D-F78F-9C48-85EF-A490D240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ED87-2549-9D4C-A6D7-3D3BA49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463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C071E-D7F1-5F49-997F-9648AE2A3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0917-5A30-A748-9149-F311C384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725E-401E-F445-8CD7-C6C980BB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CA93-2B7B-E242-9020-000F38C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9704-FCC9-6549-BC9A-5B901CBA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553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 sz="2400" baseline="0">
                <a:latin typeface="Abadi MT Condensed Extra Bold" panose="020B0306030101010103" pitchFamily="34" charset="77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78317-E2E7-FB46-B0E5-22F7C9DCA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8524" y="84500"/>
            <a:ext cx="645340" cy="645340"/>
          </a:xfrm>
          <a:prstGeom prst="rect">
            <a:avLst/>
          </a:prstGeom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8C8CC4E-F67E-429B-8D74-21116FEFCB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8525" y="729840"/>
            <a:ext cx="645340" cy="46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8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D96A-CA84-254E-9652-DCA8EC1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B826B-3691-8241-8478-CA8634C9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26B5-BA75-5A4E-BD59-3309A5DD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15EA8-7AFD-214E-B2D7-F5560AFD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2EC7-96DA-9942-B515-0634B33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26F7-A35A-154E-86F1-F20C9044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1090-BF28-FB43-B41C-3763F9BDE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2DE98-BBFE-8643-B0DE-DA83F204A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F57A-0C94-8846-B4D4-D03C23EB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A9C7E-BC09-1847-9358-D5AF9765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A2A-6DA2-1D46-A78B-293564C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69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FBFF-971B-F145-9997-78441162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C3DC3-9F76-F64A-893A-00977646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FF5B1-E3CF-2649-9E7C-C6E09CB0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67C7B-B31A-4A4D-8FD2-8ED090227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81A0-F4C0-F049-A247-29A37899A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D433-BBD3-A44B-9404-1D88F50C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8EEC3-7908-1746-A26C-6ECD2C82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10AAE-036A-3841-844A-AF1A457E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53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DDE-EC82-1849-8A88-934BB6F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01F5A-3D02-FF45-9E6D-7D88B935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A614F-7662-BD48-9092-248AD1CC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0389-C3FA-1142-9533-11BDAE5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1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B0D93-F5A7-8F4C-80D2-AFFE6D78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49063-DBE7-054B-B1A5-E2631C67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85A1-CA07-8540-8C84-8EED0E3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9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D7D-D32F-8847-BD2A-1F7B5ECD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5FE5-07DE-5349-9818-E2CBA122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3D1C5-EAF2-D541-AEC0-532A199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515B6-EE9C-9547-A144-A57E46C6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C11BE-2554-6940-887E-4F5E732D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8EF4B-BCE4-D34E-BD0B-8BF10BDE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50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2C0F-BFB4-8345-AC3E-6F39BEDB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241FC-E76F-7742-A0CE-6E9FF73D7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BB861-035D-3445-9E75-F24657A7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E9BD-FAFA-F741-96AD-750B36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40B3-B6A2-2D40-AFA7-568FE2CD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4FBE-B2B3-E64E-9190-8FA7D094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15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C6C65-FFB4-1F43-A5E7-A62A3996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5492-DF80-A14D-85D6-BD343B7E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1C8E-7809-AC4E-8666-736886287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CBBE-0B6D-1A47-AE1B-CC2835A43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6A36-E723-C14D-87D2-492CA1EE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03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733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388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700" r:id="rId2"/>
    <p:sldLayoutId id="2147483715" r:id="rId3"/>
    <p:sldLayoutId id="2147483716" r:id="rId4"/>
    <p:sldLayoutId id="2147483717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C6C65-FFB4-1F43-A5E7-A62A3996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5492-DF80-A14D-85D6-BD343B7E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1C8E-7809-AC4E-8666-736886287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6EA-B9E0-2B4B-80BA-95EF93176A5F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CBBE-0B6D-1A47-AE1B-CC2835A43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6A36-E723-C14D-87D2-492CA1EE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85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rofile/Robert_Van_Der_Willigen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R-ChatGPT/ChatGPT-UITGELEGD" TargetMode="External"/><Relationship Id="rId11" Type="http://schemas.openxmlformats.org/officeDocument/2006/relationships/hyperlink" Target="https://github.com/HR-ChatGPT/ChatGPT-UITGELEGD#chatgpt---uitgelegd-voor-het-hoger-onderwijs" TargetMode="External"/><Relationship Id="rId5" Type="http://schemas.openxmlformats.org/officeDocument/2006/relationships/hyperlink" Target="https://hr.nl/ai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.jpeg"/><Relationship Id="rId9" Type="http://schemas.openxmlformats.org/officeDocument/2006/relationships/hyperlink" Target="https://github.com/HR-ChatGPT/ChatGPT-UITGELEGD/blob/main/LUNCH-LEZINGEN/Lunch-Lezing_Creating_a_DATA-lab_OKT_2023.pdf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ml.substack.com/p/your-go-to-guide-to-master-promp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researchgate.net/publication/359424818_Designing_Neural_Networks_Through_Sensory_Ecology_Biology_to_the_rescue_of_AI_Produced_by_Living-Lab_AiRA_Hub_voor_Data_Responsible_AI_Hogeschool_Rotterdam_Lunch-Lezing_Creating-010_FEB_202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creativecommons.org/licenses/by-nc-sa/3.0/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i.google/static/documents/google-about-generative-ai.pdf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oi.org/10.1007/978-3-030-04497-8_14" TargetMode="Externa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0143123" TargetMode="Externa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borealisai.com/research-blogs/a-high-level-overview-of-large-language-model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ocs.cohere.com/docs/prompt-engineering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docs.cohere.com/docs/introduction-to-large-language-mode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19A246-39DC-42E1-92CA-DB570385D19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oxes in Radial Patterns 01">
            <a:extLst>
              <a:ext uri="{FF2B5EF4-FFF2-40B4-BE49-F238E27FC236}">
                <a16:creationId xmlns:a16="http://schemas.microsoft.com/office/drawing/2014/main" id="{AC4A256E-1022-8841-929E-D3437003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671" y="-28069"/>
            <a:ext cx="6727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4AB6C803-3533-2D41-8DFA-84F26FBA5A79}"/>
              </a:ext>
            </a:extLst>
          </p:cNvPr>
          <p:cNvSpPr txBox="1">
            <a:spLocks/>
          </p:cNvSpPr>
          <p:nvPr/>
        </p:nvSpPr>
        <p:spPr>
          <a:xfrm>
            <a:off x="3207684" y="385788"/>
            <a:ext cx="6564438" cy="945131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tabLst>
                <a:tab pos="292735" algn="l"/>
              </a:tabLst>
            </a:pPr>
            <a:r>
              <a:rPr lang="en-US" b="1" dirty="0" err="1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Generatieve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AI</a:t>
            </a:r>
            <a:endParaRPr lang="en-US" sz="4000" b="1" dirty="0">
              <a:solidFill>
                <a:srgbClr val="002060"/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FA0B4F31-DD84-46B1-AF5E-F3EEF4B3B3C0}"/>
              </a:ext>
            </a:extLst>
          </p:cNvPr>
          <p:cNvSpPr txBox="1">
            <a:spLocks/>
          </p:cNvSpPr>
          <p:nvPr/>
        </p:nvSpPr>
        <p:spPr>
          <a:xfrm>
            <a:off x="4588514" y="2645338"/>
            <a:ext cx="4101128" cy="1111330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tabLst>
                <a:tab pos="292735" algn="l"/>
              </a:tabLst>
            </a:pPr>
            <a:r>
              <a:rPr lang="nl-NL" sz="2400" i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“Hoe kan het gebruik van Gen-AI valide en veilig worden geïntegreerd?”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25B652B-9235-2343-B93F-585C33984404}"/>
              </a:ext>
            </a:extLst>
          </p:cNvPr>
          <p:cNvSpPr txBox="1">
            <a:spLocks/>
          </p:cNvSpPr>
          <p:nvPr/>
        </p:nvSpPr>
        <p:spPr>
          <a:xfrm>
            <a:off x="10311074" y="6306720"/>
            <a:ext cx="1532972" cy="3927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4104B"/>
              </a:buClr>
              <a:buFont typeface="Arial" panose="020B0604020202020204" pitchFamily="34" charset="0"/>
              <a:buNone/>
              <a:defRPr sz="220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4104B"/>
              </a:buClr>
              <a:buFont typeface="Arial" panose="020B0604020202020204" pitchFamily="34" charset="0"/>
              <a:buNone/>
              <a:defRPr sz="2000" kern="1200">
                <a:solidFill>
                  <a:srgbClr val="0B485F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4104B"/>
              </a:buClr>
              <a:buFont typeface="Arial" panose="020B0604020202020204" pitchFamily="34" charset="0"/>
              <a:buNone/>
              <a:defRPr sz="1800" kern="1200">
                <a:solidFill>
                  <a:srgbClr val="0B485F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4104B"/>
              </a:buClr>
              <a:buFont typeface="Arial" panose="020B0604020202020204" pitchFamily="34" charset="0"/>
              <a:buNone/>
              <a:defRPr sz="1600" kern="1200">
                <a:solidFill>
                  <a:srgbClr val="0B485F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4104B"/>
              </a:buClr>
              <a:buFont typeface="Arial" panose="020B0604020202020204" pitchFamily="34" charset="0"/>
              <a:buNone/>
              <a:defRPr sz="1600" kern="1200">
                <a:solidFill>
                  <a:srgbClr val="0B485F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104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hlinkClick r:id="rId5"/>
              </a:rPr>
              <a:t>hr.nl/ai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104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10" name="Picture 4">
            <a:hlinkClick r:id="rId6"/>
            <a:extLst>
              <a:ext uri="{FF2B5EF4-FFF2-40B4-BE49-F238E27FC236}">
                <a16:creationId xmlns:a16="http://schemas.microsoft.com/office/drawing/2014/main" id="{151C03E5-7824-2969-7FC7-4D3F5429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428" y="4883527"/>
            <a:ext cx="1366263" cy="136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323309-1C85-5BB3-427C-C07C3DCEE531}"/>
              </a:ext>
            </a:extLst>
          </p:cNvPr>
          <p:cNvSpPr/>
          <p:nvPr/>
        </p:nvSpPr>
        <p:spPr>
          <a:xfrm>
            <a:off x="431309" y="5341849"/>
            <a:ext cx="3078732" cy="907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nl-NL" sz="1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Een open-source product gemaakt door </a:t>
            </a:r>
          </a:p>
          <a:p>
            <a:r>
              <a:rPr lang="nl-NL" sz="1400" b="0" i="0" u="none" strike="noStrike" baseline="0" dirty="0">
                <a:solidFill>
                  <a:srgbClr val="000000"/>
                </a:solidFill>
                <a:latin typeface="Calibri Light" panose="020F0302020204030204" pitchFamily="34" charset="0"/>
              </a:rPr>
              <a:t>het HR-brede programma voor AI &amp; Ethiek </a:t>
            </a:r>
            <a:r>
              <a:rPr lang="nl-NL" sz="1400" b="0" i="0" u="none" strike="noStrike" baseline="0" dirty="0">
                <a:solidFill>
                  <a:srgbClr val="0562C1"/>
                </a:solidFill>
                <a:latin typeface="Calibri Light" panose="020F0302020204030204" pitchFamily="34" charset="0"/>
              </a:rPr>
              <a:t>http://hr.nl/ai </a:t>
            </a:r>
            <a:endParaRPr lang="en-US" sz="1400" b="1" kern="0" dirty="0">
              <a:solidFill>
                <a:srgbClr val="002060"/>
              </a:solidFill>
              <a:latin typeface="Mangal" panose="02040503050203030202" pitchFamily="18" charset="0"/>
              <a:cs typeface="Arial"/>
              <a:sym typeface="Arial"/>
              <a:hlinkClick r:id="rId8" tooltip="click for more work by this pers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  <a:rtl val="0"/>
            </a:endParaRPr>
          </a:p>
          <a:p>
            <a:pPr algn="r"/>
            <a:r>
              <a:rPr lang="en-US" sz="1100" b="1" kern="0" dirty="0">
                <a:solidFill>
                  <a:srgbClr val="002060"/>
                </a:solidFill>
                <a:latin typeface="Mangal" panose="02040503050203030202" pitchFamily="18" charset="0"/>
                <a:cs typeface="Arial"/>
                <a:sym typeface="Arial"/>
                <a:hlinkClick r:id="rId8" tooltip="click for more work by this pers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rtl val="0"/>
              </a:rPr>
              <a:t>Rob van der Willigen</a:t>
            </a:r>
            <a:endParaRPr lang="en-GB" sz="1100" dirty="0">
              <a:solidFill>
                <a:srgbClr val="002060"/>
              </a:solidFill>
              <a:latin typeface="Mangal" panose="02040503050203030202" pitchFamily="18" charset="0"/>
            </a:endParaRPr>
          </a:p>
        </p:txBody>
      </p:sp>
      <p:pic>
        <p:nvPicPr>
          <p:cNvPr id="6" name="Picture 6">
            <a:hlinkClick r:id="rId9"/>
            <a:extLst>
              <a:ext uri="{FF2B5EF4-FFF2-40B4-BE49-F238E27FC236}">
                <a16:creationId xmlns:a16="http://schemas.microsoft.com/office/drawing/2014/main" id="{F756EE2D-62D7-27CA-C5DF-90D2D376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066" y="1469993"/>
            <a:ext cx="2171707" cy="217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hlinkClick r:id="rId11"/>
            <a:extLst>
              <a:ext uri="{FF2B5EF4-FFF2-40B4-BE49-F238E27FC236}">
                <a16:creationId xmlns:a16="http://schemas.microsoft.com/office/drawing/2014/main" id="{42ED4B5C-07D2-57BD-8843-211A63C1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0" y="516781"/>
            <a:ext cx="2299123" cy="22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50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131219" y="964406"/>
            <a:ext cx="7623274" cy="4478238"/>
            <a:chOff x="1081619" y="5621982"/>
            <a:chExt cx="10841990" cy="3277235"/>
          </a:xfrm>
        </p:grpSpPr>
        <p:sp>
          <p:nvSpPr>
            <p:cNvPr id="5" name="object 5"/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37507" y="1250016"/>
            <a:ext cx="7318772" cy="3907661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en-US" sz="4219" b="1">
                <a:latin typeface="Courier New"/>
                <a:cs typeface="Courier New"/>
              </a:rPr>
              <a:t>PROMPT-ENGINEERING</a:t>
            </a:r>
            <a:endParaRPr sz="4219" i="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nl-NL" sz="1406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nl-NL" sz="1969">
                <a:latin typeface="Courier New"/>
                <a:cs typeface="Courier New"/>
              </a:rPr>
              <a:t>Het creatieve proces van het schrijven van een effectief </a:t>
            </a:r>
            <a:r>
              <a:rPr lang="nl-NL" sz="1969" b="1" i="1">
                <a:latin typeface="Courier New"/>
                <a:cs typeface="Courier New"/>
              </a:rPr>
              <a:t>prompt-recept</a:t>
            </a:r>
            <a:r>
              <a:rPr lang="nl-NL" sz="1969">
                <a:latin typeface="Courier New"/>
                <a:cs typeface="Courier New"/>
              </a:rPr>
              <a:t> wordt in het Engels</a:t>
            </a:r>
          </a:p>
          <a:p>
            <a:pPr>
              <a:lnSpc>
                <a:spcPct val="100000"/>
              </a:lnSpc>
            </a:pPr>
            <a:r>
              <a:rPr lang="nl-NL" sz="1969" b="1" i="1">
                <a:latin typeface="Courier New"/>
                <a:cs typeface="Courier New"/>
              </a:rPr>
              <a:t>"prompt engineering" </a:t>
            </a:r>
            <a:r>
              <a:rPr lang="nl-NL" sz="1969">
                <a:latin typeface="Courier New"/>
                <a:cs typeface="Courier New"/>
              </a:rPr>
              <a:t>genoemd.</a:t>
            </a:r>
          </a:p>
          <a:p>
            <a:pPr>
              <a:lnSpc>
                <a:spcPct val="100000"/>
              </a:lnSpc>
            </a:pPr>
            <a:endParaRPr lang="nl-NL" sz="1969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nl-NL" sz="1969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nl-NL" sz="1969">
                <a:latin typeface="Courier New"/>
                <a:cs typeface="Courier New"/>
              </a:rPr>
              <a:t>Het schrijven van prompt-recepten </a:t>
            </a:r>
          </a:p>
          <a:p>
            <a:pPr algn="ctr">
              <a:lnSpc>
                <a:spcPct val="100000"/>
              </a:lnSpc>
            </a:pPr>
            <a:r>
              <a:rPr lang="nl-NL" sz="1969" b="1" i="1">
                <a:latin typeface="Courier New"/>
                <a:cs typeface="Courier New"/>
              </a:rPr>
              <a:t>---pseudo-Code---</a:t>
            </a:r>
          </a:p>
          <a:p>
            <a:pPr>
              <a:lnSpc>
                <a:spcPct val="100000"/>
              </a:lnSpc>
            </a:pPr>
            <a:r>
              <a:rPr lang="nl-NL" sz="1969">
                <a:latin typeface="Courier New"/>
                <a:cs typeface="Courier New"/>
              </a:rPr>
              <a:t>is een talige manier van het programmeren van "bevroren" voorgetraind taalmodellen.</a:t>
            </a:r>
          </a:p>
          <a:p>
            <a:pPr>
              <a:lnSpc>
                <a:spcPct val="100000"/>
              </a:lnSpc>
            </a:pPr>
            <a:r>
              <a:rPr lang="nl-NL" sz="1969">
                <a:latin typeface="Courier New"/>
                <a:cs typeface="Courier New"/>
              </a:rPr>
              <a:t> </a:t>
            </a:r>
            <a:endParaRPr lang="en-GB" sz="1969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4409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6712E9E-920B-1C56-0F4C-8D8CD2FB01BD}"/>
              </a:ext>
            </a:extLst>
          </p:cNvPr>
          <p:cNvGrpSpPr/>
          <p:nvPr/>
        </p:nvGrpSpPr>
        <p:grpSpPr>
          <a:xfrm>
            <a:off x="652078" y="4000653"/>
            <a:ext cx="10387330" cy="941627"/>
            <a:chOff x="900774" y="1849636"/>
            <a:chExt cx="10387330" cy="941627"/>
          </a:xfrm>
        </p:grpSpPr>
        <p:sp>
          <p:nvSpPr>
            <p:cNvPr id="2" name="object 2"/>
            <p:cNvSpPr/>
            <p:nvPr/>
          </p:nvSpPr>
          <p:spPr>
            <a:xfrm>
              <a:off x="900774" y="1849636"/>
              <a:ext cx="10387330" cy="381000"/>
            </a:xfrm>
            <a:custGeom>
              <a:avLst/>
              <a:gdLst/>
              <a:ahLst/>
              <a:cxnLst/>
              <a:rect l="l" t="t" r="r" b="b"/>
              <a:pathLst>
                <a:path w="10387330" h="381000">
                  <a:moveTo>
                    <a:pt x="10006273" y="254001"/>
                  </a:moveTo>
                  <a:lnTo>
                    <a:pt x="10006273" y="381001"/>
                  </a:lnTo>
                  <a:lnTo>
                    <a:pt x="10260273" y="254001"/>
                  </a:lnTo>
                  <a:lnTo>
                    <a:pt x="10006273" y="254001"/>
                  </a:lnTo>
                  <a:close/>
                </a:path>
                <a:path w="10387330" h="381000">
                  <a:moveTo>
                    <a:pt x="381000" y="0"/>
                  </a:moveTo>
                  <a:lnTo>
                    <a:pt x="0" y="190500"/>
                  </a:lnTo>
                  <a:lnTo>
                    <a:pt x="381000" y="381000"/>
                  </a:lnTo>
                  <a:lnTo>
                    <a:pt x="381000" y="254000"/>
                  </a:lnTo>
                  <a:lnTo>
                    <a:pt x="317478" y="254000"/>
                  </a:lnTo>
                  <a:lnTo>
                    <a:pt x="317478" y="127000"/>
                  </a:lnTo>
                  <a:lnTo>
                    <a:pt x="381000" y="127000"/>
                  </a:lnTo>
                  <a:lnTo>
                    <a:pt x="381000" y="0"/>
                  </a:lnTo>
                  <a:close/>
                </a:path>
                <a:path w="10387330" h="381000">
                  <a:moveTo>
                    <a:pt x="10006273" y="127001"/>
                  </a:moveTo>
                  <a:lnTo>
                    <a:pt x="10006273" y="254001"/>
                  </a:lnTo>
                  <a:lnTo>
                    <a:pt x="10069768" y="254001"/>
                  </a:lnTo>
                  <a:lnTo>
                    <a:pt x="10069768" y="127001"/>
                  </a:lnTo>
                  <a:lnTo>
                    <a:pt x="10006273" y="127001"/>
                  </a:lnTo>
                  <a:close/>
                </a:path>
                <a:path w="10387330" h="381000">
                  <a:moveTo>
                    <a:pt x="10006273" y="1"/>
                  </a:moveTo>
                  <a:lnTo>
                    <a:pt x="10006273" y="127001"/>
                  </a:lnTo>
                  <a:lnTo>
                    <a:pt x="10069768" y="127001"/>
                  </a:lnTo>
                  <a:lnTo>
                    <a:pt x="10069768" y="254001"/>
                  </a:lnTo>
                  <a:lnTo>
                    <a:pt x="10260275" y="254000"/>
                  </a:lnTo>
                  <a:lnTo>
                    <a:pt x="10387273" y="190501"/>
                  </a:lnTo>
                  <a:lnTo>
                    <a:pt x="10006273" y="1"/>
                  </a:lnTo>
                  <a:close/>
                </a:path>
                <a:path w="10387330" h="381000">
                  <a:moveTo>
                    <a:pt x="381000" y="127000"/>
                  </a:moveTo>
                  <a:lnTo>
                    <a:pt x="381000" y="254000"/>
                  </a:lnTo>
                  <a:lnTo>
                    <a:pt x="10006273" y="254001"/>
                  </a:lnTo>
                  <a:lnTo>
                    <a:pt x="10006273" y="127001"/>
                  </a:lnTo>
                  <a:lnTo>
                    <a:pt x="381000" y="127000"/>
                  </a:lnTo>
                  <a:close/>
                </a:path>
                <a:path w="10387330" h="381000">
                  <a:moveTo>
                    <a:pt x="317478" y="127000"/>
                  </a:moveTo>
                  <a:lnTo>
                    <a:pt x="317478" y="254000"/>
                  </a:lnTo>
                  <a:lnTo>
                    <a:pt x="381000" y="254000"/>
                  </a:lnTo>
                  <a:lnTo>
                    <a:pt x="381000" y="127000"/>
                  </a:lnTo>
                  <a:lnTo>
                    <a:pt x="317478" y="127000"/>
                  </a:lnTo>
                  <a:close/>
                </a:path>
                <a:path w="10387330" h="381000">
                  <a:moveTo>
                    <a:pt x="381000" y="127000"/>
                  </a:moveTo>
                  <a:lnTo>
                    <a:pt x="317478" y="127000"/>
                  </a:lnTo>
                  <a:lnTo>
                    <a:pt x="381000" y="12700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 txBox="1"/>
            <p:nvPr/>
          </p:nvSpPr>
          <p:spPr>
            <a:xfrm>
              <a:off x="1356399" y="2285996"/>
              <a:ext cx="929640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lang="nl-NL" sz="1600" spc="-10" dirty="0">
                  <a:latin typeface="Calibri"/>
                  <a:cs typeface="Calibri"/>
                </a:rPr>
                <a:t>Machinaal vertalen</a:t>
              </a:r>
              <a:endParaRPr lang="nl-NL" sz="1600" dirty="0">
                <a:latin typeface="Calibri"/>
                <a:cs typeface="Calibri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2417209" y="2329809"/>
              <a:ext cx="126365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NL" sz="1600" spc="-10" dirty="0">
                  <a:latin typeface="Calibri"/>
                  <a:cs typeface="Calibri"/>
                </a:rPr>
                <a:t>Samenvatten</a:t>
              </a:r>
              <a:endParaRPr lang="nl-NL" sz="1600" dirty="0">
                <a:latin typeface="Calibri"/>
                <a:cs typeface="Calibri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4846289" y="2207889"/>
              <a:ext cx="1263650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lang="nl-NL" sz="1600" spc="-50" dirty="0">
                  <a:latin typeface="Calibri"/>
                  <a:cs typeface="Calibri"/>
                </a:rPr>
                <a:t>Taak-gedreven dialogen</a:t>
              </a:r>
              <a:endParaRPr lang="nl-NL" sz="1600" dirty="0">
                <a:latin typeface="Calibri"/>
                <a:cs typeface="Calibri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705398" y="2207889"/>
              <a:ext cx="1096828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lang="nl-NL" sz="1600" spc="-10" dirty="0">
                  <a:latin typeface="Calibri"/>
                  <a:cs typeface="Calibri"/>
                </a:rPr>
                <a:t>“Kletskoek” dialogen</a:t>
              </a:r>
              <a:endParaRPr lang="nl-NL" sz="1600" dirty="0">
                <a:latin typeface="Calibri"/>
                <a:cs typeface="Calibri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9875901" y="2210308"/>
              <a:ext cx="816213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lang="nl-NL" sz="1600" spc="-10" dirty="0">
                  <a:latin typeface="Calibri"/>
                  <a:cs typeface="Calibri"/>
                </a:rPr>
                <a:t>Verhalen vertellen</a:t>
              </a:r>
              <a:endParaRPr lang="nl-NL" sz="1600" dirty="0">
                <a:latin typeface="Calibri"/>
                <a:cs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54170" y="1909604"/>
              <a:ext cx="8870950" cy="280670"/>
            </a:xfrm>
            <a:custGeom>
              <a:avLst/>
              <a:gdLst/>
              <a:ahLst/>
              <a:cxnLst/>
              <a:rect l="l" t="t" r="r" b="b"/>
              <a:pathLst>
                <a:path w="8870950" h="280669">
                  <a:moveTo>
                    <a:pt x="336702" y="280149"/>
                  </a:moveTo>
                  <a:lnTo>
                    <a:pt x="168351" y="0"/>
                  </a:lnTo>
                  <a:lnTo>
                    <a:pt x="0" y="280149"/>
                  </a:lnTo>
                  <a:lnTo>
                    <a:pt x="336702" y="280149"/>
                  </a:lnTo>
                  <a:close/>
                </a:path>
                <a:path w="8870950" h="280669">
                  <a:moveTo>
                    <a:pt x="1655787" y="280149"/>
                  </a:moveTo>
                  <a:lnTo>
                    <a:pt x="1487436" y="0"/>
                  </a:lnTo>
                  <a:lnTo>
                    <a:pt x="1319085" y="280149"/>
                  </a:lnTo>
                  <a:lnTo>
                    <a:pt x="1655787" y="280149"/>
                  </a:lnTo>
                  <a:close/>
                </a:path>
                <a:path w="8870950" h="280669">
                  <a:moveTo>
                    <a:pt x="4017264" y="280149"/>
                  </a:moveTo>
                  <a:lnTo>
                    <a:pt x="3848912" y="0"/>
                  </a:lnTo>
                  <a:lnTo>
                    <a:pt x="3680561" y="280149"/>
                  </a:lnTo>
                  <a:lnTo>
                    <a:pt x="4017264" y="280149"/>
                  </a:lnTo>
                  <a:close/>
                </a:path>
                <a:path w="8870950" h="280669">
                  <a:moveTo>
                    <a:pt x="5834621" y="280149"/>
                  </a:moveTo>
                  <a:lnTo>
                    <a:pt x="5666270" y="0"/>
                  </a:lnTo>
                  <a:lnTo>
                    <a:pt x="5497919" y="280149"/>
                  </a:lnTo>
                  <a:lnTo>
                    <a:pt x="5834621" y="280149"/>
                  </a:lnTo>
                  <a:close/>
                </a:path>
                <a:path w="8870950" h="280669">
                  <a:moveTo>
                    <a:pt x="8870505" y="280149"/>
                  </a:moveTo>
                  <a:lnTo>
                    <a:pt x="8702167" y="0"/>
                  </a:lnTo>
                  <a:lnTo>
                    <a:pt x="8533816" y="280149"/>
                  </a:lnTo>
                  <a:lnTo>
                    <a:pt x="8870505" y="280149"/>
                  </a:lnTo>
                  <a:close/>
                </a:path>
              </a:pathLst>
            </a:custGeom>
            <a:solidFill>
              <a:srgbClr val="0D3B2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8" name="object 4">
            <a:extLst>
              <a:ext uri="{FF2B5EF4-FFF2-40B4-BE49-F238E27FC236}">
                <a16:creationId xmlns:a16="http://schemas.microsoft.com/office/drawing/2014/main" id="{E2119D49-3A55-7FFB-403B-34ADE9D9265F}"/>
              </a:ext>
            </a:extLst>
          </p:cNvPr>
          <p:cNvGrpSpPr/>
          <p:nvPr/>
        </p:nvGrpSpPr>
        <p:grpSpPr>
          <a:xfrm>
            <a:off x="1401139" y="746384"/>
            <a:ext cx="8775714" cy="1122614"/>
            <a:chOff x="1081619" y="5621982"/>
            <a:chExt cx="10841990" cy="3277235"/>
          </a:xfrm>
        </p:grpSpPr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B1346515-2198-3A35-B7FC-0D02CDE74088}"/>
                </a:ext>
              </a:extLst>
            </p:cNvPr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 dirty="0"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42974BD8-FDC0-4E45-A539-8F1978C328EF}"/>
                </a:ext>
              </a:extLst>
            </p:cNvPr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 dirty="0"/>
            </a:p>
          </p:txBody>
        </p:sp>
      </p:grpSp>
      <p:sp>
        <p:nvSpPr>
          <p:cNvPr id="21" name="object 8">
            <a:extLst>
              <a:ext uri="{FF2B5EF4-FFF2-40B4-BE49-F238E27FC236}">
                <a16:creationId xmlns:a16="http://schemas.microsoft.com/office/drawing/2014/main" id="{37CD5782-583E-7978-8C58-34E9F07D0741}"/>
              </a:ext>
            </a:extLst>
          </p:cNvPr>
          <p:cNvSpPr txBox="1"/>
          <p:nvPr/>
        </p:nvSpPr>
        <p:spPr>
          <a:xfrm>
            <a:off x="3474682" y="974785"/>
            <a:ext cx="5634975" cy="66100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nl-NL" sz="4219" b="1" dirty="0">
                <a:latin typeface="Courier New"/>
                <a:cs typeface="Courier New"/>
              </a:rPr>
              <a:t>Prompt Taxonomie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3F9940BE-46D5-3FE8-46DC-3572834DDF03}"/>
              </a:ext>
            </a:extLst>
          </p:cNvPr>
          <p:cNvSpPr txBox="1"/>
          <p:nvPr/>
        </p:nvSpPr>
        <p:spPr>
          <a:xfrm>
            <a:off x="600612" y="2968709"/>
            <a:ext cx="10438795" cy="442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1609" rIns="0" bIns="0" rtlCol="0">
            <a:spAutoFit/>
          </a:bodyPr>
          <a:lstStyle/>
          <a:p>
            <a:pPr marL="8929" algn="ctr">
              <a:spcBef>
                <a:spcPts val="91"/>
              </a:spcBef>
            </a:pPr>
            <a:r>
              <a:rPr lang="nl-NL" sz="2800" b="1" dirty="0">
                <a:latin typeface="Arial Nova Cond Light" panose="020B0306020202020204" pitchFamily="34" charset="0"/>
                <a:cs typeface="Cascadia Mono SemiLight" panose="020B0609020000020004" pitchFamily="49" charset="0"/>
              </a:rPr>
              <a:t>openeinde spectrum</a:t>
            </a:r>
            <a:endParaRPr lang="nl-NL" sz="2800" dirty="0">
              <a:latin typeface="Arial Nova Cond Light" panose="020B0306020202020204" pitchFamily="34" charset="0"/>
              <a:cs typeface="Cascadia Mono SemiLight" panose="020B0609020000020004" pitchFamily="49" charset="0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1B643321-C42F-C378-9B67-3808B8B22411}"/>
              </a:ext>
            </a:extLst>
          </p:cNvPr>
          <p:cNvSpPr txBox="1"/>
          <p:nvPr/>
        </p:nvSpPr>
        <p:spPr>
          <a:xfrm>
            <a:off x="600612" y="5266890"/>
            <a:ext cx="1634448" cy="5052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1600" spc="-10" dirty="0">
                <a:latin typeface="Calibri"/>
                <a:cs typeface="Calibri"/>
              </a:rPr>
              <a:t>Uitkomst vertoont </a:t>
            </a:r>
            <a:r>
              <a:rPr lang="nl-NL" sz="1600" spc="-10" dirty="0">
                <a:solidFill>
                  <a:srgbClr val="C00000"/>
                </a:solidFill>
                <a:latin typeface="Calibri"/>
                <a:cs typeface="Calibri"/>
              </a:rPr>
              <a:t>weinig</a:t>
            </a:r>
            <a:r>
              <a:rPr lang="nl-NL" sz="1600" spc="-10" dirty="0">
                <a:latin typeface="Calibri"/>
                <a:cs typeface="Calibri"/>
              </a:rPr>
              <a:t>  variatie</a:t>
            </a: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AB1732E0-2343-5F76-5EB6-D57D5B9B7938}"/>
              </a:ext>
            </a:extLst>
          </p:cNvPr>
          <p:cNvSpPr txBox="1"/>
          <p:nvPr/>
        </p:nvSpPr>
        <p:spPr>
          <a:xfrm>
            <a:off x="8784217" y="5248385"/>
            <a:ext cx="2255190" cy="5180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1600" spc="-10" dirty="0">
                <a:latin typeface="Calibri"/>
                <a:cs typeface="Calibri"/>
              </a:rPr>
              <a:t>Uitkomst is onzeker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1600" spc="-10" dirty="0">
                <a:latin typeface="Calibri"/>
                <a:cs typeface="Calibri"/>
              </a:rPr>
              <a:t>vertoont zeer </a:t>
            </a:r>
            <a:r>
              <a:rPr lang="nl-NL" sz="1600" spc="-10" dirty="0">
                <a:solidFill>
                  <a:srgbClr val="C00000"/>
                </a:solidFill>
                <a:latin typeface="Calibri"/>
                <a:cs typeface="Calibri"/>
              </a:rPr>
              <a:t>veel</a:t>
            </a:r>
            <a:r>
              <a:rPr lang="nl-NL" sz="1600" spc="-10" dirty="0">
                <a:latin typeface="Calibri"/>
                <a:cs typeface="Calibri"/>
              </a:rPr>
              <a:t>  variatie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85B4CC4-8936-DD05-2AFE-117DD70331ED}"/>
              </a:ext>
            </a:extLst>
          </p:cNvPr>
          <p:cNvSpPr txBox="1"/>
          <p:nvPr/>
        </p:nvSpPr>
        <p:spPr>
          <a:xfrm>
            <a:off x="0" y="4457237"/>
            <a:ext cx="92964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1600" spc="-10" dirty="0">
                <a:latin typeface="Calibri"/>
                <a:cs typeface="Calibri"/>
              </a:rPr>
              <a:t>Broncode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1600" spc="-10" dirty="0">
                <a:latin typeface="Calibri"/>
                <a:cs typeface="Calibri"/>
              </a:rPr>
              <a:t>synthese</a:t>
            </a:r>
            <a:endParaRPr lang="nl-NL" sz="1600" dirty="0">
              <a:latin typeface="Calibri"/>
              <a:cs typeface="Calibri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8E38066-76C9-F2D5-6A0E-552120B58637}"/>
              </a:ext>
            </a:extLst>
          </p:cNvPr>
          <p:cNvSpPr/>
          <p:nvPr/>
        </p:nvSpPr>
        <p:spPr>
          <a:xfrm>
            <a:off x="-13062" y="4051650"/>
            <a:ext cx="1656080" cy="280670"/>
          </a:xfrm>
          <a:custGeom>
            <a:avLst/>
            <a:gdLst/>
            <a:ahLst/>
            <a:cxnLst/>
            <a:rect l="l" t="t" r="r" b="b"/>
            <a:pathLst>
              <a:path w="1656080" h="280669">
                <a:moveTo>
                  <a:pt x="336702" y="280149"/>
                </a:moveTo>
                <a:lnTo>
                  <a:pt x="168351" y="0"/>
                </a:lnTo>
                <a:lnTo>
                  <a:pt x="0" y="280149"/>
                </a:lnTo>
                <a:lnTo>
                  <a:pt x="336702" y="280149"/>
                </a:lnTo>
                <a:close/>
              </a:path>
              <a:path w="1656080" h="280669">
                <a:moveTo>
                  <a:pt x="1655787" y="280149"/>
                </a:moveTo>
                <a:lnTo>
                  <a:pt x="1487436" y="0"/>
                </a:lnTo>
                <a:lnTo>
                  <a:pt x="1319085" y="280149"/>
                </a:lnTo>
                <a:lnTo>
                  <a:pt x="1655787" y="280149"/>
                </a:lnTo>
                <a:close/>
              </a:path>
            </a:pathLst>
          </a:custGeom>
          <a:solidFill>
            <a:srgbClr val="0D3B2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412880EA-1FBB-FF87-4822-0C07DD6344A2}"/>
              </a:ext>
            </a:extLst>
          </p:cNvPr>
          <p:cNvSpPr txBox="1"/>
          <p:nvPr/>
        </p:nvSpPr>
        <p:spPr>
          <a:xfrm>
            <a:off x="600612" y="6111616"/>
            <a:ext cx="1634448" cy="5052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1600" spc="-10" dirty="0">
                <a:latin typeface="Calibri"/>
                <a:cs typeface="Calibri"/>
              </a:rPr>
              <a:t>PROMPT is </a:t>
            </a:r>
            <a:r>
              <a:rPr lang="nl-NL" sz="1600" spc="-10" dirty="0">
                <a:solidFill>
                  <a:srgbClr val="C00000"/>
                </a:solidFill>
                <a:latin typeface="Calibri"/>
                <a:cs typeface="Calibri"/>
              </a:rPr>
              <a:t>COMPLEX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18825D7-4C72-A397-A836-A0AD9DA494F9}"/>
              </a:ext>
            </a:extLst>
          </p:cNvPr>
          <p:cNvSpPr txBox="1"/>
          <p:nvPr/>
        </p:nvSpPr>
        <p:spPr>
          <a:xfrm>
            <a:off x="8784216" y="6045075"/>
            <a:ext cx="2255189" cy="2590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1600" spc="-10" dirty="0">
                <a:latin typeface="Calibri"/>
                <a:cs typeface="Calibri"/>
              </a:rPr>
              <a:t>PROMPT is </a:t>
            </a:r>
            <a:r>
              <a:rPr lang="nl-NL" sz="1600" spc="-10" dirty="0">
                <a:solidFill>
                  <a:srgbClr val="C00000"/>
                </a:solidFill>
                <a:latin typeface="Calibri"/>
                <a:cs typeface="Calibri"/>
              </a:rPr>
              <a:t>SIMPEL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564462" y="1887426"/>
            <a:ext cx="6979962" cy="4014610"/>
            <a:chOff x="1539092" y="2407429"/>
            <a:chExt cx="9927057" cy="3310254"/>
          </a:xfrm>
        </p:grpSpPr>
        <p:sp>
          <p:nvSpPr>
            <p:cNvPr id="4" name="object 4"/>
            <p:cNvSpPr/>
            <p:nvPr/>
          </p:nvSpPr>
          <p:spPr>
            <a:xfrm>
              <a:off x="1539194" y="2407429"/>
              <a:ext cx="9926955" cy="3310254"/>
            </a:xfrm>
            <a:custGeom>
              <a:avLst/>
              <a:gdLst/>
              <a:ahLst/>
              <a:cxnLst/>
              <a:rect l="l" t="t" r="r" b="b"/>
              <a:pathLst>
                <a:path w="9926955" h="3310254">
                  <a:moveTo>
                    <a:pt x="9794057" y="0"/>
                  </a:moveTo>
                  <a:lnTo>
                    <a:pt x="132354" y="0"/>
                  </a:lnTo>
                  <a:lnTo>
                    <a:pt x="105996" y="101"/>
                  </a:lnTo>
                  <a:lnTo>
                    <a:pt x="84739" y="811"/>
                  </a:lnTo>
                  <a:lnTo>
                    <a:pt x="67856" y="2738"/>
                  </a:lnTo>
                  <a:lnTo>
                    <a:pt x="54616" y="6490"/>
                  </a:lnTo>
                  <a:lnTo>
                    <a:pt x="14214" y="38873"/>
                  </a:lnTo>
                  <a:lnTo>
                    <a:pt x="709" y="84841"/>
                  </a:lnTo>
                  <a:lnTo>
                    <a:pt x="0" y="106097"/>
                  </a:lnTo>
                  <a:lnTo>
                    <a:pt x="0" y="3203732"/>
                  </a:lnTo>
                  <a:lnTo>
                    <a:pt x="2636" y="3241872"/>
                  </a:lnTo>
                  <a:lnTo>
                    <a:pt x="25156" y="3284571"/>
                  </a:lnTo>
                  <a:lnTo>
                    <a:pt x="67856" y="3307091"/>
                  </a:lnTo>
                  <a:lnTo>
                    <a:pt x="105996" y="3309728"/>
                  </a:lnTo>
                  <a:lnTo>
                    <a:pt x="132354" y="3309829"/>
                  </a:lnTo>
                  <a:lnTo>
                    <a:pt x="9794057" y="3309829"/>
                  </a:lnTo>
                  <a:lnTo>
                    <a:pt x="9841672" y="3309018"/>
                  </a:lnTo>
                  <a:lnTo>
                    <a:pt x="9887639" y="3295513"/>
                  </a:lnTo>
                  <a:lnTo>
                    <a:pt x="9920022" y="3255112"/>
                  </a:lnTo>
                  <a:lnTo>
                    <a:pt x="9926411" y="3203732"/>
                  </a:lnTo>
                  <a:lnTo>
                    <a:pt x="9926411" y="106097"/>
                  </a:lnTo>
                  <a:lnTo>
                    <a:pt x="9925701" y="84841"/>
                  </a:lnTo>
                  <a:lnTo>
                    <a:pt x="9912197" y="38873"/>
                  </a:lnTo>
                  <a:lnTo>
                    <a:pt x="9871795" y="6490"/>
                  </a:lnTo>
                  <a:lnTo>
                    <a:pt x="9820415" y="101"/>
                  </a:lnTo>
                  <a:lnTo>
                    <a:pt x="979405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1539092" y="2407429"/>
              <a:ext cx="9926955" cy="3310254"/>
            </a:xfrm>
            <a:custGeom>
              <a:avLst/>
              <a:gdLst/>
              <a:ahLst/>
              <a:cxnLst/>
              <a:rect l="l" t="t" r="r" b="b"/>
              <a:pathLst>
                <a:path w="9926955" h="3310254">
                  <a:moveTo>
                    <a:pt x="132455" y="0"/>
                  </a:moveTo>
                  <a:lnTo>
                    <a:pt x="9794159" y="0"/>
                  </a:lnTo>
                  <a:lnTo>
                    <a:pt x="9820517" y="101"/>
                  </a:lnTo>
                  <a:lnTo>
                    <a:pt x="9858657" y="2738"/>
                  </a:lnTo>
                  <a:lnTo>
                    <a:pt x="9901356" y="25258"/>
                  </a:lnTo>
                  <a:lnTo>
                    <a:pt x="9923876" y="67957"/>
                  </a:lnTo>
                  <a:lnTo>
                    <a:pt x="9926513" y="106097"/>
                  </a:lnTo>
                  <a:lnTo>
                    <a:pt x="9926614" y="132455"/>
                  </a:lnTo>
                  <a:lnTo>
                    <a:pt x="9926614" y="3177374"/>
                  </a:lnTo>
                  <a:lnTo>
                    <a:pt x="9925803" y="3224989"/>
                  </a:lnTo>
                  <a:lnTo>
                    <a:pt x="9912298" y="3270956"/>
                  </a:lnTo>
                  <a:lnTo>
                    <a:pt x="9871897" y="3303339"/>
                  </a:lnTo>
                  <a:lnTo>
                    <a:pt x="9820517" y="3309728"/>
                  </a:lnTo>
                  <a:lnTo>
                    <a:pt x="9794159" y="3309829"/>
                  </a:lnTo>
                  <a:lnTo>
                    <a:pt x="132455" y="3309829"/>
                  </a:lnTo>
                  <a:lnTo>
                    <a:pt x="84841" y="3309018"/>
                  </a:lnTo>
                  <a:lnTo>
                    <a:pt x="38873" y="3295514"/>
                  </a:lnTo>
                  <a:lnTo>
                    <a:pt x="6490" y="3255112"/>
                  </a:lnTo>
                  <a:lnTo>
                    <a:pt x="101" y="3203732"/>
                  </a:lnTo>
                  <a:lnTo>
                    <a:pt x="0" y="3177374"/>
                  </a:lnTo>
                  <a:lnTo>
                    <a:pt x="0" y="132455"/>
                  </a:lnTo>
                  <a:lnTo>
                    <a:pt x="811" y="84841"/>
                  </a:lnTo>
                  <a:lnTo>
                    <a:pt x="14316" y="38873"/>
                  </a:lnTo>
                  <a:lnTo>
                    <a:pt x="54717" y="6490"/>
                  </a:lnTo>
                  <a:lnTo>
                    <a:pt x="106097" y="101"/>
                  </a:lnTo>
                  <a:lnTo>
                    <a:pt x="132455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24964" y="2125853"/>
            <a:ext cx="3366108" cy="2967159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R="112064">
              <a:lnSpc>
                <a:spcPct val="150000"/>
              </a:lnSpc>
              <a:spcBef>
                <a:spcPts val="337"/>
              </a:spcBef>
            </a:pPr>
            <a:r>
              <a:rPr lang="nl-NL" sz="2000" b="1" i="1">
                <a:highlight>
                  <a:srgbClr val="00FF00"/>
                </a:highlight>
                <a:latin typeface="Courier New"/>
                <a:cs typeface="Courier New"/>
              </a:rPr>
              <a:t>Code genereren</a:t>
            </a:r>
          </a:p>
          <a:p>
            <a:pPr marR="112064">
              <a:lnSpc>
                <a:spcPct val="150000"/>
              </a:lnSpc>
              <a:spcBef>
                <a:spcPts val="337"/>
              </a:spcBef>
            </a:pPr>
            <a:r>
              <a:rPr lang="nl-NL" sz="2000" b="1" i="1">
                <a:highlight>
                  <a:srgbClr val="00FF00"/>
                </a:highlight>
                <a:latin typeface="Courier New"/>
                <a:cs typeface="Courier New"/>
              </a:rPr>
              <a:t>Tekst samenvatten</a:t>
            </a:r>
          </a:p>
          <a:p>
            <a:pPr marR="112064">
              <a:lnSpc>
                <a:spcPct val="150000"/>
              </a:lnSpc>
              <a:spcBef>
                <a:spcPts val="337"/>
              </a:spcBef>
            </a:pPr>
            <a:r>
              <a:rPr lang="nl-NL" sz="2000" b="1" i="1">
                <a:highlight>
                  <a:srgbClr val="00FF00"/>
                </a:highlight>
                <a:latin typeface="Courier New"/>
                <a:cs typeface="Courier New"/>
              </a:rPr>
              <a:t>Tekstclassificatie</a:t>
            </a:r>
          </a:p>
          <a:p>
            <a:pPr marR="112064">
              <a:lnSpc>
                <a:spcPct val="150000"/>
              </a:lnSpc>
              <a:spcBef>
                <a:spcPts val="337"/>
              </a:spcBef>
            </a:pPr>
            <a:r>
              <a:rPr lang="nl-NL" sz="2000" b="1" i="1">
                <a:highlight>
                  <a:srgbClr val="00FF00"/>
                </a:highlight>
                <a:latin typeface="Courier New"/>
                <a:cs typeface="Courier New"/>
              </a:rPr>
              <a:t>Rollenspel</a:t>
            </a:r>
          </a:p>
          <a:p>
            <a:pPr marR="112064">
              <a:lnSpc>
                <a:spcPct val="150000"/>
              </a:lnSpc>
              <a:spcBef>
                <a:spcPts val="337"/>
              </a:spcBef>
            </a:pPr>
            <a:r>
              <a:rPr lang="nl-NL" sz="2000" b="1" i="1">
                <a:highlight>
                  <a:srgbClr val="00FF00"/>
                </a:highlight>
                <a:latin typeface="Courier New"/>
                <a:cs typeface="Courier New"/>
              </a:rPr>
              <a:t>Vraag beantwoorden</a:t>
            </a:r>
          </a:p>
          <a:p>
            <a:pPr marR="112064">
              <a:lnSpc>
                <a:spcPct val="150000"/>
              </a:lnSpc>
              <a:spcBef>
                <a:spcPts val="337"/>
              </a:spcBef>
            </a:pPr>
            <a:r>
              <a:rPr lang="nl-NL" sz="2000" b="1" i="1">
                <a:highlight>
                  <a:srgbClr val="00FF00"/>
                </a:highlight>
                <a:latin typeface="Courier New"/>
                <a:cs typeface="Courier New"/>
              </a:rPr>
              <a:t>Redeneren</a:t>
            </a:r>
            <a:endParaRPr lang="en-GB" sz="2000" b="1" i="1">
              <a:highlight>
                <a:srgbClr val="00FF00"/>
              </a:highlight>
              <a:latin typeface="Courier New"/>
              <a:cs typeface="Courier New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0B49A597-9111-447C-4354-0BEC051B51F1}"/>
              </a:ext>
            </a:extLst>
          </p:cNvPr>
          <p:cNvGrpSpPr/>
          <p:nvPr/>
        </p:nvGrpSpPr>
        <p:grpSpPr>
          <a:xfrm>
            <a:off x="632691" y="331713"/>
            <a:ext cx="9502169" cy="1122614"/>
            <a:chOff x="1081619" y="5621982"/>
            <a:chExt cx="10841990" cy="327723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3253A3F-CB66-93B9-B84A-12B3D0D084AB}"/>
                </a:ext>
              </a:extLst>
            </p:cNvPr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F1B14914-B0FA-8449-4AF3-B9C2531833C2}"/>
                </a:ext>
              </a:extLst>
            </p:cNvPr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EABD8FC0-5A18-80B5-AC10-39DA927AF0EF}"/>
              </a:ext>
            </a:extLst>
          </p:cNvPr>
          <p:cNvSpPr txBox="1"/>
          <p:nvPr/>
        </p:nvSpPr>
        <p:spPr>
          <a:xfrm>
            <a:off x="826656" y="568140"/>
            <a:ext cx="8831644" cy="66100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nl-NL" sz="4219" b="1">
                <a:latin typeface="Courier New"/>
                <a:cs typeface="Courier New"/>
              </a:rPr>
              <a:t>Taakgerichtheid van prompts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DF1CD9C-9C0A-30EA-CDFA-B00DBE529477}"/>
              </a:ext>
            </a:extLst>
          </p:cNvPr>
          <p:cNvSpPr/>
          <p:nvPr/>
        </p:nvSpPr>
        <p:spPr>
          <a:xfrm rot="10800000">
            <a:off x="6234544" y="2512290"/>
            <a:ext cx="563418" cy="269563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898A47E9-B4F6-412D-EB0A-D5611A9547D5}"/>
              </a:ext>
            </a:extLst>
          </p:cNvPr>
          <p:cNvSpPr txBox="1"/>
          <p:nvPr/>
        </p:nvSpPr>
        <p:spPr>
          <a:xfrm>
            <a:off x="6946566" y="2131961"/>
            <a:ext cx="2444564" cy="3467296"/>
          </a:xfrm>
          <a:prstGeom prst="rect">
            <a:avLst/>
          </a:prstGeom>
        </p:spPr>
        <p:txBody>
          <a:bodyPr vert="horz" wrap="square" lIns="0" tIns="42863" rIns="0" bIns="0" rtlCol="0">
            <a:spAutoFit/>
          </a:bodyPr>
          <a:lstStyle/>
          <a:p>
            <a:pPr marR="112064">
              <a:spcBef>
                <a:spcPts val="337"/>
              </a:spcBef>
            </a:pPr>
            <a:r>
              <a:rPr lang="nl-NL" sz="2000" b="1" i="1">
                <a:latin typeface="Courier New"/>
                <a:cs typeface="Courier New"/>
              </a:rPr>
              <a:t>Hoge </a:t>
            </a:r>
          </a:p>
          <a:p>
            <a:pPr marR="112064">
              <a:spcBef>
                <a:spcPts val="337"/>
              </a:spcBef>
            </a:pPr>
            <a:r>
              <a:rPr lang="nl-NL" sz="2000" b="1" i="1" err="1">
                <a:latin typeface="Courier New"/>
                <a:cs typeface="Courier New"/>
              </a:rPr>
              <a:t>taakgerichheid</a:t>
            </a:r>
            <a:endParaRPr lang="nl-NL" sz="2000" b="1" i="1">
              <a:latin typeface="Courier New"/>
              <a:cs typeface="Courier New"/>
            </a:endParaRPr>
          </a:p>
          <a:p>
            <a:pPr marR="112064">
              <a:spcBef>
                <a:spcPts val="337"/>
              </a:spcBef>
            </a:pPr>
            <a:endParaRPr lang="nl-NL" sz="2000" b="1" i="1">
              <a:latin typeface="Courier New"/>
              <a:cs typeface="Courier New"/>
            </a:endParaRPr>
          </a:p>
          <a:p>
            <a:pPr marR="112064">
              <a:spcBef>
                <a:spcPts val="337"/>
              </a:spcBef>
            </a:pPr>
            <a:endParaRPr lang="nl-NL" sz="2000" b="1" i="1">
              <a:latin typeface="Courier New"/>
              <a:cs typeface="Courier New"/>
            </a:endParaRPr>
          </a:p>
          <a:p>
            <a:pPr marR="112064">
              <a:spcBef>
                <a:spcPts val="337"/>
              </a:spcBef>
            </a:pPr>
            <a:endParaRPr lang="nl-NL" sz="2000" b="1" i="1">
              <a:latin typeface="Courier New"/>
              <a:cs typeface="Courier New"/>
            </a:endParaRPr>
          </a:p>
          <a:p>
            <a:pPr marR="112064">
              <a:spcBef>
                <a:spcPts val="337"/>
              </a:spcBef>
            </a:pPr>
            <a:endParaRPr lang="nl-NL" sz="2000" b="1" i="1">
              <a:latin typeface="Courier New"/>
              <a:cs typeface="Courier New"/>
            </a:endParaRPr>
          </a:p>
          <a:p>
            <a:pPr marR="112064">
              <a:spcBef>
                <a:spcPts val="337"/>
              </a:spcBef>
            </a:pPr>
            <a:endParaRPr lang="nl-NL" sz="2000" b="1" i="1">
              <a:latin typeface="Courier New"/>
              <a:cs typeface="Courier New"/>
            </a:endParaRPr>
          </a:p>
          <a:p>
            <a:pPr marR="112064">
              <a:spcBef>
                <a:spcPts val="337"/>
              </a:spcBef>
            </a:pPr>
            <a:endParaRPr lang="nl-NL" sz="2000" b="1" i="1">
              <a:latin typeface="Courier New"/>
              <a:cs typeface="Courier New"/>
            </a:endParaRPr>
          </a:p>
          <a:p>
            <a:pPr marR="112064">
              <a:spcBef>
                <a:spcPts val="337"/>
              </a:spcBef>
            </a:pPr>
            <a:r>
              <a:rPr lang="nl-NL" sz="2000" b="1" i="1">
                <a:latin typeface="Courier New"/>
                <a:cs typeface="Courier New"/>
              </a:rPr>
              <a:t>Lage </a:t>
            </a:r>
          </a:p>
          <a:p>
            <a:pPr marR="112064">
              <a:spcBef>
                <a:spcPts val="337"/>
              </a:spcBef>
            </a:pPr>
            <a:r>
              <a:rPr lang="nl-NL" sz="2000" b="1" i="1">
                <a:latin typeface="Courier New"/>
                <a:cs typeface="Courier New"/>
              </a:rPr>
              <a:t>taakgerichtheid</a:t>
            </a:r>
          </a:p>
        </p:txBody>
      </p:sp>
    </p:spTree>
    <p:extLst>
      <p:ext uri="{BB962C8B-B14F-4D97-AF65-F5344CB8AC3E}">
        <p14:creationId xmlns:p14="http://schemas.microsoft.com/office/powerpoint/2010/main" val="96476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131219" y="964406"/>
            <a:ext cx="9179206" cy="4320357"/>
            <a:chOff x="1081619" y="5621982"/>
            <a:chExt cx="10841990" cy="3277235"/>
          </a:xfrm>
        </p:grpSpPr>
        <p:sp>
          <p:nvSpPr>
            <p:cNvPr id="5" name="object 5"/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28134" y="1348490"/>
            <a:ext cx="7785016" cy="3177076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en-US" sz="3797" b="1">
                <a:latin typeface="Courier New"/>
                <a:cs typeface="Courier New"/>
              </a:rPr>
              <a:t>Wat is het belang van Prompt </a:t>
            </a:r>
            <a:r>
              <a:rPr lang="nl-NL" sz="3797" b="1">
                <a:latin typeface="Courier New"/>
                <a:cs typeface="Courier New"/>
              </a:rPr>
              <a:t>Recepten Schrijven</a:t>
            </a:r>
            <a:r>
              <a:rPr lang="en-US" sz="3797" b="1">
                <a:latin typeface="Courier New"/>
                <a:cs typeface="Courier New"/>
              </a:rPr>
              <a:t>?</a:t>
            </a:r>
            <a:endParaRPr sz="3797" i="1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nl-NL" sz="1406">
              <a:latin typeface="Courier New"/>
              <a:cs typeface="Courier New"/>
            </a:endParaRPr>
          </a:p>
          <a:p>
            <a:pPr>
              <a:lnSpc>
                <a:spcPct val="150000"/>
              </a:lnSpc>
            </a:pPr>
            <a:endParaRPr lang="nl-NL" sz="1969">
              <a:latin typeface="Courier New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nl-NL" sz="1969" b="1" i="1">
                <a:latin typeface="Courier New"/>
                <a:cs typeface="Courier New"/>
              </a:rPr>
              <a:t>Sturen van de mate van taakgerichtheid door  </a:t>
            </a:r>
          </a:p>
          <a:p>
            <a:pPr>
              <a:lnSpc>
                <a:spcPct val="150000"/>
              </a:lnSpc>
            </a:pPr>
            <a:r>
              <a:rPr lang="nl-NL" sz="1969" b="1" i="1">
                <a:latin typeface="Courier New"/>
                <a:cs typeface="Courier New"/>
              </a:rPr>
              <a:t>reduceren van </a:t>
            </a:r>
            <a:r>
              <a:rPr lang="nl-NL" sz="1969" b="1" i="1">
                <a:solidFill>
                  <a:srgbClr val="FF0000"/>
                </a:solidFill>
                <a:latin typeface="Courier New"/>
                <a:cs typeface="Courier New"/>
              </a:rPr>
              <a:t>variatie in het antwoord </a:t>
            </a:r>
            <a:r>
              <a:rPr lang="nl-NL" sz="1969" b="1" i="1">
                <a:latin typeface="Courier New"/>
                <a:cs typeface="Courier New"/>
              </a:rPr>
              <a:t>zodat de kans groter wordt dat de </a:t>
            </a:r>
            <a:r>
              <a:rPr lang="nl-NL" sz="1969" b="1" i="1">
                <a:solidFill>
                  <a:srgbClr val="FF0000"/>
                </a:solidFill>
                <a:latin typeface="Courier New"/>
                <a:cs typeface="Courier New"/>
              </a:rPr>
              <a:t>uitkomst correct </a:t>
            </a:r>
            <a:r>
              <a:rPr lang="nl-NL" sz="1969" b="1" i="1">
                <a:latin typeface="Courier New"/>
                <a:cs typeface="Courier New"/>
              </a:rPr>
              <a:t>is.</a:t>
            </a:r>
          </a:p>
        </p:txBody>
      </p:sp>
    </p:spTree>
    <p:extLst>
      <p:ext uri="{BB962C8B-B14F-4D97-AF65-F5344CB8AC3E}">
        <p14:creationId xmlns:p14="http://schemas.microsoft.com/office/powerpoint/2010/main" val="761170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56172" y="1561157"/>
            <a:ext cx="7545139" cy="2369693"/>
          </a:xfrm>
          <a:prstGeom prst="rect">
            <a:avLst/>
          </a:prstGeom>
        </p:spPr>
        <p:txBody>
          <a:bodyPr vert="horz" wrap="square" lIns="0" tIns="87064" rIns="0" bIns="0" rtlCol="0">
            <a:spAutoFit/>
          </a:bodyPr>
          <a:lstStyle/>
          <a:p>
            <a:pPr marL="8929">
              <a:spcBef>
                <a:spcPts val="686"/>
              </a:spcBef>
              <a:buClr>
                <a:srgbClr val="7571FF"/>
              </a:buClr>
              <a:tabLst>
                <a:tab pos="312081" algn="l"/>
                <a:tab pos="312528" algn="l"/>
              </a:tabLst>
            </a:pPr>
            <a:r>
              <a:rPr lang="nl-NL" sz="2391" spc="-7" dirty="0">
                <a:solidFill>
                  <a:srgbClr val="5E5E5E"/>
                </a:solidFill>
                <a:latin typeface="Arial"/>
                <a:cs typeface="Arial"/>
              </a:rPr>
              <a:t>Een prompt is opgebouwd uit de volgende elementen:</a:t>
            </a:r>
            <a:endParaRPr lang="nl-NL" sz="2391" dirty="0">
              <a:latin typeface="Arial"/>
              <a:cs typeface="Arial"/>
            </a:endParaRPr>
          </a:p>
          <a:p>
            <a:pPr marL="330387" lvl="1">
              <a:spcBef>
                <a:spcPts val="1150"/>
              </a:spcBef>
              <a:buClr>
                <a:srgbClr val="7571FF"/>
              </a:buClr>
              <a:buSzPct val="123333"/>
              <a:tabLst>
                <a:tab pos="624609" algn="l"/>
                <a:tab pos="625056" algn="l"/>
              </a:tabLst>
            </a:pPr>
            <a:r>
              <a:rPr lang="nl-NL" sz="2109" spc="-7" dirty="0">
                <a:solidFill>
                  <a:srgbClr val="0C78F8"/>
                </a:solidFill>
                <a:latin typeface="Arial"/>
                <a:cs typeface="Arial"/>
              </a:rPr>
              <a:t>Instructie(s)</a:t>
            </a:r>
            <a:endParaRPr lang="nl-NL" sz="2109" dirty="0">
              <a:latin typeface="Arial"/>
              <a:cs typeface="Arial"/>
            </a:endParaRPr>
          </a:p>
          <a:p>
            <a:pPr marL="330387" lvl="1">
              <a:spcBef>
                <a:spcPts val="1174"/>
              </a:spcBef>
              <a:buClr>
                <a:srgbClr val="7571FF"/>
              </a:buClr>
              <a:buSzPct val="123333"/>
              <a:tabLst>
                <a:tab pos="624609" algn="l"/>
                <a:tab pos="625056" algn="l"/>
              </a:tabLst>
            </a:pPr>
            <a:r>
              <a:rPr lang="nl-NL" sz="2109" spc="-7" dirty="0">
                <a:solidFill>
                  <a:srgbClr val="5E5E5E"/>
                </a:solidFill>
                <a:latin typeface="Arial"/>
                <a:cs typeface="Arial"/>
              </a:rPr>
              <a:t>Context</a:t>
            </a:r>
            <a:endParaRPr lang="nl-NL" sz="2109" dirty="0">
              <a:latin typeface="Arial"/>
              <a:cs typeface="Arial"/>
            </a:endParaRPr>
          </a:p>
          <a:p>
            <a:pPr marL="330387" lvl="1">
              <a:spcBef>
                <a:spcPts val="1174"/>
              </a:spcBef>
              <a:buClr>
                <a:srgbClr val="7571FF"/>
              </a:buClr>
              <a:buSzPct val="123333"/>
              <a:tabLst>
                <a:tab pos="624609" algn="l"/>
                <a:tab pos="625056" algn="l"/>
              </a:tabLst>
            </a:pPr>
            <a:r>
              <a:rPr lang="nl-NL" sz="2109" dirty="0">
                <a:solidFill>
                  <a:srgbClr val="D79911"/>
                </a:solidFill>
                <a:latin typeface="Arial"/>
                <a:cs typeface="Arial"/>
              </a:rPr>
              <a:t>Invoergegevens</a:t>
            </a:r>
            <a:endParaRPr lang="nl-NL" sz="2109" dirty="0">
              <a:latin typeface="Arial"/>
              <a:cs typeface="Arial"/>
            </a:endParaRPr>
          </a:p>
          <a:p>
            <a:pPr marL="330387" lvl="1">
              <a:spcBef>
                <a:spcPts val="1174"/>
              </a:spcBef>
              <a:buClr>
                <a:srgbClr val="7571FF"/>
              </a:buClr>
              <a:buSzPct val="123333"/>
              <a:tabLst>
                <a:tab pos="624609" algn="l"/>
                <a:tab pos="625056" algn="l"/>
              </a:tabLst>
            </a:pPr>
            <a:r>
              <a:rPr lang="nl-NL" sz="2109" dirty="0">
                <a:solidFill>
                  <a:srgbClr val="D112B8"/>
                </a:solidFill>
                <a:latin typeface="Arial"/>
                <a:cs typeface="Arial"/>
              </a:rPr>
              <a:t>Uitvoer-indicator</a:t>
            </a:r>
            <a:endParaRPr lang="nl-NL" sz="2109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0404" y="4400813"/>
            <a:ext cx="8704388" cy="1926175"/>
            <a:chOff x="1507342" y="5236206"/>
            <a:chExt cx="9990455" cy="3373754"/>
          </a:xfrm>
        </p:grpSpPr>
        <p:sp>
          <p:nvSpPr>
            <p:cNvPr id="5" name="object 5"/>
            <p:cNvSpPr/>
            <p:nvPr/>
          </p:nvSpPr>
          <p:spPr>
            <a:xfrm>
              <a:off x="1539194" y="5267956"/>
              <a:ext cx="9926955" cy="3310254"/>
            </a:xfrm>
            <a:custGeom>
              <a:avLst/>
              <a:gdLst/>
              <a:ahLst/>
              <a:cxnLst/>
              <a:rect l="l" t="t" r="r" b="b"/>
              <a:pathLst>
                <a:path w="9926955" h="3310254">
                  <a:moveTo>
                    <a:pt x="9794057" y="0"/>
                  </a:moveTo>
                  <a:lnTo>
                    <a:pt x="132354" y="0"/>
                  </a:lnTo>
                  <a:lnTo>
                    <a:pt x="105996" y="101"/>
                  </a:lnTo>
                  <a:lnTo>
                    <a:pt x="67856" y="2738"/>
                  </a:lnTo>
                  <a:lnTo>
                    <a:pt x="25156" y="25258"/>
                  </a:lnTo>
                  <a:lnTo>
                    <a:pt x="2636" y="67957"/>
                  </a:lnTo>
                  <a:lnTo>
                    <a:pt x="0" y="106097"/>
                  </a:lnTo>
                  <a:lnTo>
                    <a:pt x="0" y="3203732"/>
                  </a:lnTo>
                  <a:lnTo>
                    <a:pt x="2636" y="3241872"/>
                  </a:lnTo>
                  <a:lnTo>
                    <a:pt x="25156" y="3284571"/>
                  </a:lnTo>
                  <a:lnTo>
                    <a:pt x="67856" y="3307091"/>
                  </a:lnTo>
                  <a:lnTo>
                    <a:pt x="105996" y="3309728"/>
                  </a:lnTo>
                  <a:lnTo>
                    <a:pt x="132354" y="3309829"/>
                  </a:lnTo>
                  <a:lnTo>
                    <a:pt x="9794057" y="3309829"/>
                  </a:lnTo>
                  <a:lnTo>
                    <a:pt x="9841672" y="3309018"/>
                  </a:lnTo>
                  <a:lnTo>
                    <a:pt x="9887639" y="3295513"/>
                  </a:lnTo>
                  <a:lnTo>
                    <a:pt x="9920022" y="3255112"/>
                  </a:lnTo>
                  <a:lnTo>
                    <a:pt x="9926411" y="3203732"/>
                  </a:lnTo>
                  <a:lnTo>
                    <a:pt x="9926411" y="106097"/>
                  </a:lnTo>
                  <a:lnTo>
                    <a:pt x="9925701" y="84841"/>
                  </a:lnTo>
                  <a:lnTo>
                    <a:pt x="9912197" y="38873"/>
                  </a:lnTo>
                  <a:lnTo>
                    <a:pt x="9871795" y="6490"/>
                  </a:lnTo>
                  <a:lnTo>
                    <a:pt x="9820415" y="101"/>
                  </a:lnTo>
                  <a:lnTo>
                    <a:pt x="979405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539092" y="5267956"/>
              <a:ext cx="9926955" cy="3310254"/>
            </a:xfrm>
            <a:custGeom>
              <a:avLst/>
              <a:gdLst/>
              <a:ahLst/>
              <a:cxnLst/>
              <a:rect l="l" t="t" r="r" b="b"/>
              <a:pathLst>
                <a:path w="9926955" h="3310254">
                  <a:moveTo>
                    <a:pt x="132455" y="0"/>
                  </a:moveTo>
                  <a:lnTo>
                    <a:pt x="9794159" y="0"/>
                  </a:lnTo>
                  <a:lnTo>
                    <a:pt x="9820517" y="101"/>
                  </a:lnTo>
                  <a:lnTo>
                    <a:pt x="9858657" y="2738"/>
                  </a:lnTo>
                  <a:lnTo>
                    <a:pt x="9901356" y="25258"/>
                  </a:lnTo>
                  <a:lnTo>
                    <a:pt x="9923876" y="67957"/>
                  </a:lnTo>
                  <a:lnTo>
                    <a:pt x="9926513" y="106097"/>
                  </a:lnTo>
                  <a:lnTo>
                    <a:pt x="9926614" y="132455"/>
                  </a:lnTo>
                  <a:lnTo>
                    <a:pt x="9926614" y="3177374"/>
                  </a:lnTo>
                  <a:lnTo>
                    <a:pt x="9925803" y="3224989"/>
                  </a:lnTo>
                  <a:lnTo>
                    <a:pt x="9912298" y="3270956"/>
                  </a:lnTo>
                  <a:lnTo>
                    <a:pt x="9871897" y="3303339"/>
                  </a:lnTo>
                  <a:lnTo>
                    <a:pt x="9820517" y="3309728"/>
                  </a:lnTo>
                  <a:lnTo>
                    <a:pt x="9794159" y="3309829"/>
                  </a:lnTo>
                  <a:lnTo>
                    <a:pt x="132455" y="3309829"/>
                  </a:lnTo>
                  <a:lnTo>
                    <a:pt x="84841" y="3309018"/>
                  </a:lnTo>
                  <a:lnTo>
                    <a:pt x="38873" y="3295514"/>
                  </a:lnTo>
                  <a:lnTo>
                    <a:pt x="6490" y="3255112"/>
                  </a:lnTo>
                  <a:lnTo>
                    <a:pt x="101" y="3203732"/>
                  </a:lnTo>
                  <a:lnTo>
                    <a:pt x="0" y="3177374"/>
                  </a:lnTo>
                  <a:lnTo>
                    <a:pt x="0" y="132455"/>
                  </a:lnTo>
                  <a:lnTo>
                    <a:pt x="811" y="84841"/>
                  </a:lnTo>
                  <a:lnTo>
                    <a:pt x="14316" y="38873"/>
                  </a:lnTo>
                  <a:lnTo>
                    <a:pt x="54717" y="6490"/>
                  </a:lnTo>
                  <a:lnTo>
                    <a:pt x="106097" y="101"/>
                  </a:lnTo>
                  <a:lnTo>
                    <a:pt x="132455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19072" y="4938585"/>
            <a:ext cx="7947105" cy="65664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nl-NL" sz="1512" b="1" i="1">
                <a:solidFill>
                  <a:srgbClr val="0E5FF6"/>
                </a:solidFill>
                <a:latin typeface="Courier New"/>
                <a:cs typeface="Courier New"/>
              </a:rPr>
              <a:t>Classificeer de onderstaande tekst als neuraal, negatief of positief  </a:t>
            </a:r>
            <a:endParaRPr lang="nl-NL" sz="1512" b="1" i="1">
              <a:latin typeface="Courier New"/>
              <a:cs typeface="Courier New"/>
            </a:endParaRPr>
          </a:p>
          <a:p>
            <a:pPr marL="8929">
              <a:spcBef>
                <a:spcPts val="1350"/>
              </a:spcBef>
            </a:pPr>
            <a:r>
              <a:rPr lang="nl-NL" sz="1512" b="1" i="1" err="1">
                <a:latin typeface="Courier New"/>
                <a:cs typeface="Courier New"/>
              </a:rPr>
              <a:t>Text</a:t>
            </a:r>
            <a:r>
              <a:rPr lang="nl-NL" sz="1512" b="1" i="1">
                <a:latin typeface="Courier New"/>
                <a:cs typeface="Courier New"/>
              </a:rPr>
              <a:t>:</a:t>
            </a:r>
            <a:r>
              <a:rPr lang="nl-NL" sz="1512" b="1" i="1" spc="35">
                <a:latin typeface="Courier New"/>
                <a:cs typeface="Courier New"/>
              </a:rPr>
              <a:t> </a:t>
            </a:r>
            <a:r>
              <a:rPr lang="nl-NL" sz="1512" b="1" i="1">
                <a:solidFill>
                  <a:srgbClr val="D99911"/>
                </a:solidFill>
                <a:latin typeface="Courier New"/>
                <a:cs typeface="Courier New"/>
              </a:rPr>
              <a:t>Ik vond het eten wel zozo.</a:t>
            </a:r>
            <a:endParaRPr lang="nl-NL" sz="1512" b="1" i="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9734" y="5748847"/>
            <a:ext cx="1186309" cy="24441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512" b="1" i="1" spc="-7">
                <a:solidFill>
                  <a:srgbClr val="CB14B7"/>
                </a:solidFill>
                <a:latin typeface="Courier New"/>
                <a:cs typeface="Courier New"/>
              </a:rPr>
              <a:t>Sentiment:</a:t>
            </a:r>
            <a:endParaRPr sz="1512" b="1" i="1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59874" y="2344855"/>
            <a:ext cx="3686843" cy="3646383"/>
            <a:chOff x="1374235" y="2436997"/>
            <a:chExt cx="5243510" cy="5205154"/>
          </a:xfrm>
        </p:grpSpPr>
        <p:sp>
          <p:nvSpPr>
            <p:cNvPr id="11" name="object 11"/>
            <p:cNvSpPr/>
            <p:nvPr/>
          </p:nvSpPr>
          <p:spPr>
            <a:xfrm>
              <a:off x="3697571" y="2436997"/>
              <a:ext cx="2859405" cy="3683000"/>
            </a:xfrm>
            <a:custGeom>
              <a:avLst/>
              <a:gdLst/>
              <a:ahLst/>
              <a:cxnLst/>
              <a:rect l="l" t="t" r="r" b="b"/>
              <a:pathLst>
                <a:path w="2859404" h="3683000">
                  <a:moveTo>
                    <a:pt x="0" y="0"/>
                  </a:moveTo>
                  <a:lnTo>
                    <a:pt x="2836190" y="6669"/>
                  </a:lnTo>
                  <a:lnTo>
                    <a:pt x="2859211" y="3669817"/>
                  </a:lnTo>
                  <a:lnTo>
                    <a:pt x="2859291" y="3682517"/>
                  </a:lnTo>
                </a:path>
              </a:pathLst>
            </a:custGeom>
            <a:ln w="25400">
              <a:solidFill>
                <a:srgbClr val="350F0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6495825" y="6106431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20" h="122554">
                  <a:moveTo>
                    <a:pt x="121917" y="0"/>
                  </a:moveTo>
                  <a:lnTo>
                    <a:pt x="0" y="765"/>
                  </a:lnTo>
                  <a:lnTo>
                    <a:pt x="61724" y="122300"/>
                  </a:lnTo>
                  <a:lnTo>
                    <a:pt x="121917" y="0"/>
                  </a:lnTo>
                  <a:close/>
                </a:path>
              </a:pathLst>
            </a:custGeom>
            <a:solidFill>
              <a:srgbClr val="350F0D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39850" y="3768652"/>
              <a:ext cx="2035890" cy="2925445"/>
            </a:xfrm>
            <a:custGeom>
              <a:avLst/>
              <a:gdLst/>
              <a:ahLst/>
              <a:cxnLst/>
              <a:rect l="l" t="t" r="r" b="b"/>
              <a:pathLst>
                <a:path w="2689225" h="2925445">
                  <a:moveTo>
                    <a:pt x="0" y="0"/>
                  </a:moveTo>
                  <a:lnTo>
                    <a:pt x="2667586" y="5337"/>
                  </a:lnTo>
                  <a:lnTo>
                    <a:pt x="2689059" y="2912724"/>
                  </a:lnTo>
                  <a:lnTo>
                    <a:pt x="2689153" y="2925424"/>
                  </a:lnTo>
                </a:path>
              </a:pathLst>
            </a:custGeom>
            <a:ln w="25400">
              <a:solidFill>
                <a:srgbClr val="350F0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6014617" y="6680926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20" h="122554">
                  <a:moveTo>
                    <a:pt x="121916" y="0"/>
                  </a:moveTo>
                  <a:lnTo>
                    <a:pt x="0" y="900"/>
                  </a:lnTo>
                  <a:lnTo>
                    <a:pt x="61859" y="122367"/>
                  </a:lnTo>
                  <a:lnTo>
                    <a:pt x="121916" y="0"/>
                  </a:lnTo>
                  <a:close/>
                </a:path>
              </a:pathLst>
            </a:custGeom>
            <a:solidFill>
              <a:srgbClr val="350F0D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4235" y="4548361"/>
              <a:ext cx="243840" cy="3033395"/>
            </a:xfrm>
            <a:custGeom>
              <a:avLst/>
              <a:gdLst/>
              <a:ahLst/>
              <a:cxnLst/>
              <a:rect l="l" t="t" r="r" b="b"/>
              <a:pathLst>
                <a:path w="243840" h="3033395">
                  <a:moveTo>
                    <a:pt x="243476" y="3033016"/>
                  </a:moveTo>
                  <a:lnTo>
                    <a:pt x="230778" y="3032822"/>
                  </a:lnTo>
                  <a:lnTo>
                    <a:pt x="2933" y="302934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350F0D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4082" y="7520231"/>
              <a:ext cx="123189" cy="121920"/>
            </a:xfrm>
            <a:custGeom>
              <a:avLst/>
              <a:gdLst/>
              <a:ahLst/>
              <a:cxnLst/>
              <a:rect l="l" t="t" r="r" b="b"/>
              <a:pathLst>
                <a:path w="123189" h="121920">
                  <a:moveTo>
                    <a:pt x="1860" y="0"/>
                  </a:moveTo>
                  <a:lnTo>
                    <a:pt x="0" y="121906"/>
                  </a:lnTo>
                  <a:lnTo>
                    <a:pt x="122835" y="62812"/>
                  </a:lnTo>
                  <a:lnTo>
                    <a:pt x="1860" y="0"/>
                  </a:lnTo>
                  <a:close/>
                </a:path>
              </a:pathLst>
            </a:custGeom>
            <a:solidFill>
              <a:srgbClr val="350F0D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7" name="object 4">
            <a:extLst>
              <a:ext uri="{FF2B5EF4-FFF2-40B4-BE49-F238E27FC236}">
                <a16:creationId xmlns:a16="http://schemas.microsoft.com/office/drawing/2014/main" id="{42A38B8F-61F5-0D3F-B67D-475AF4682B0D}"/>
              </a:ext>
            </a:extLst>
          </p:cNvPr>
          <p:cNvGrpSpPr/>
          <p:nvPr/>
        </p:nvGrpSpPr>
        <p:grpSpPr>
          <a:xfrm>
            <a:off x="1491914" y="216194"/>
            <a:ext cx="7545140" cy="796944"/>
            <a:chOff x="1081619" y="5621982"/>
            <a:chExt cx="10841990" cy="3277235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4C1D05C9-D6B9-4516-667C-F0203D26F199}"/>
                </a:ext>
              </a:extLst>
            </p:cNvPr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DCA70468-155B-32AE-53AB-4F404CE75DD5}"/>
                </a:ext>
              </a:extLst>
            </p:cNvPr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4793" y="285517"/>
            <a:ext cx="5535149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lang="nl-NL" sz="4219" spc="-56" dirty="0">
                <a:latin typeface="Calibri Light" panose="020F0302020204030204" pitchFamily="34" charset="0"/>
                <a:cs typeface="Calibri Light" panose="020F0302020204030204" pitchFamily="34" charset="0"/>
              </a:rPr>
              <a:t>Prompt Recept Structuur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3">
            <a:extLst>
              <a:ext uri="{FF2B5EF4-FFF2-40B4-BE49-F238E27FC236}">
                <a16:creationId xmlns:a16="http://schemas.microsoft.com/office/drawing/2014/main" id="{24B97049-F8DD-8E98-C915-766281C8E5C2}"/>
              </a:ext>
            </a:extLst>
          </p:cNvPr>
          <p:cNvGrpSpPr/>
          <p:nvPr/>
        </p:nvGrpSpPr>
        <p:grpSpPr>
          <a:xfrm>
            <a:off x="789848" y="2277792"/>
            <a:ext cx="10745273" cy="4018359"/>
            <a:chOff x="1539092" y="2407429"/>
            <a:chExt cx="9927057" cy="3310254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63C32E16-C4CA-D6E9-34E3-AA75B784ED99}"/>
                </a:ext>
              </a:extLst>
            </p:cNvPr>
            <p:cNvSpPr/>
            <p:nvPr/>
          </p:nvSpPr>
          <p:spPr>
            <a:xfrm>
              <a:off x="1539194" y="2407429"/>
              <a:ext cx="9926955" cy="3310254"/>
            </a:xfrm>
            <a:custGeom>
              <a:avLst/>
              <a:gdLst/>
              <a:ahLst/>
              <a:cxnLst/>
              <a:rect l="l" t="t" r="r" b="b"/>
              <a:pathLst>
                <a:path w="9926955" h="3310254">
                  <a:moveTo>
                    <a:pt x="9794057" y="0"/>
                  </a:moveTo>
                  <a:lnTo>
                    <a:pt x="132354" y="0"/>
                  </a:lnTo>
                  <a:lnTo>
                    <a:pt x="105996" y="101"/>
                  </a:lnTo>
                  <a:lnTo>
                    <a:pt x="84739" y="811"/>
                  </a:lnTo>
                  <a:lnTo>
                    <a:pt x="67856" y="2738"/>
                  </a:lnTo>
                  <a:lnTo>
                    <a:pt x="54616" y="6490"/>
                  </a:lnTo>
                  <a:lnTo>
                    <a:pt x="14214" y="38873"/>
                  </a:lnTo>
                  <a:lnTo>
                    <a:pt x="709" y="84841"/>
                  </a:lnTo>
                  <a:lnTo>
                    <a:pt x="0" y="106097"/>
                  </a:lnTo>
                  <a:lnTo>
                    <a:pt x="0" y="3203732"/>
                  </a:lnTo>
                  <a:lnTo>
                    <a:pt x="2636" y="3241872"/>
                  </a:lnTo>
                  <a:lnTo>
                    <a:pt x="25156" y="3284571"/>
                  </a:lnTo>
                  <a:lnTo>
                    <a:pt x="67856" y="3307091"/>
                  </a:lnTo>
                  <a:lnTo>
                    <a:pt x="105996" y="3309728"/>
                  </a:lnTo>
                  <a:lnTo>
                    <a:pt x="132354" y="3309829"/>
                  </a:lnTo>
                  <a:lnTo>
                    <a:pt x="9794057" y="3309829"/>
                  </a:lnTo>
                  <a:lnTo>
                    <a:pt x="9841672" y="3309018"/>
                  </a:lnTo>
                  <a:lnTo>
                    <a:pt x="9887639" y="3295513"/>
                  </a:lnTo>
                  <a:lnTo>
                    <a:pt x="9920022" y="3255112"/>
                  </a:lnTo>
                  <a:lnTo>
                    <a:pt x="9926411" y="3203732"/>
                  </a:lnTo>
                  <a:lnTo>
                    <a:pt x="9926411" y="106097"/>
                  </a:lnTo>
                  <a:lnTo>
                    <a:pt x="9925701" y="84841"/>
                  </a:lnTo>
                  <a:lnTo>
                    <a:pt x="9912197" y="38873"/>
                  </a:lnTo>
                  <a:lnTo>
                    <a:pt x="9871795" y="6490"/>
                  </a:lnTo>
                  <a:lnTo>
                    <a:pt x="9820415" y="101"/>
                  </a:lnTo>
                  <a:lnTo>
                    <a:pt x="979405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73C20B9-4A44-0F13-C484-23C26FDFCCD1}"/>
                </a:ext>
              </a:extLst>
            </p:cNvPr>
            <p:cNvSpPr/>
            <p:nvPr/>
          </p:nvSpPr>
          <p:spPr>
            <a:xfrm>
              <a:off x="1539092" y="2407429"/>
              <a:ext cx="9926955" cy="3310254"/>
            </a:xfrm>
            <a:custGeom>
              <a:avLst/>
              <a:gdLst/>
              <a:ahLst/>
              <a:cxnLst/>
              <a:rect l="l" t="t" r="r" b="b"/>
              <a:pathLst>
                <a:path w="9926955" h="3310254">
                  <a:moveTo>
                    <a:pt x="132455" y="0"/>
                  </a:moveTo>
                  <a:lnTo>
                    <a:pt x="9794159" y="0"/>
                  </a:lnTo>
                  <a:lnTo>
                    <a:pt x="9820517" y="101"/>
                  </a:lnTo>
                  <a:lnTo>
                    <a:pt x="9858657" y="2738"/>
                  </a:lnTo>
                  <a:lnTo>
                    <a:pt x="9901356" y="25258"/>
                  </a:lnTo>
                  <a:lnTo>
                    <a:pt x="9923876" y="67957"/>
                  </a:lnTo>
                  <a:lnTo>
                    <a:pt x="9926513" y="106097"/>
                  </a:lnTo>
                  <a:lnTo>
                    <a:pt x="9926614" y="132455"/>
                  </a:lnTo>
                  <a:lnTo>
                    <a:pt x="9926614" y="3177374"/>
                  </a:lnTo>
                  <a:lnTo>
                    <a:pt x="9925803" y="3224989"/>
                  </a:lnTo>
                  <a:lnTo>
                    <a:pt x="9912298" y="3270956"/>
                  </a:lnTo>
                  <a:lnTo>
                    <a:pt x="9871897" y="3303339"/>
                  </a:lnTo>
                  <a:lnTo>
                    <a:pt x="9820517" y="3309728"/>
                  </a:lnTo>
                  <a:lnTo>
                    <a:pt x="9794159" y="3309829"/>
                  </a:lnTo>
                  <a:lnTo>
                    <a:pt x="132455" y="3309829"/>
                  </a:lnTo>
                  <a:lnTo>
                    <a:pt x="84841" y="3309018"/>
                  </a:lnTo>
                  <a:lnTo>
                    <a:pt x="38873" y="3295514"/>
                  </a:lnTo>
                  <a:lnTo>
                    <a:pt x="6490" y="3255112"/>
                  </a:lnTo>
                  <a:lnTo>
                    <a:pt x="101" y="3203732"/>
                  </a:lnTo>
                  <a:lnTo>
                    <a:pt x="0" y="3177374"/>
                  </a:lnTo>
                  <a:lnTo>
                    <a:pt x="0" y="132455"/>
                  </a:lnTo>
                  <a:lnTo>
                    <a:pt x="811" y="84841"/>
                  </a:lnTo>
                  <a:lnTo>
                    <a:pt x="14316" y="38873"/>
                  </a:lnTo>
                  <a:lnTo>
                    <a:pt x="54717" y="6490"/>
                  </a:lnTo>
                  <a:lnTo>
                    <a:pt x="106097" y="101"/>
                  </a:lnTo>
                  <a:lnTo>
                    <a:pt x="132455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9026" y="215567"/>
            <a:ext cx="7486918" cy="195685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lang="nl-NL" sz="4219" spc="-49" dirty="0">
                <a:latin typeface="Calibri Light" panose="020F0302020204030204" pitchFamily="34" charset="0"/>
                <a:cs typeface="Calibri Light" panose="020F0302020204030204" pitchFamily="34" charset="0"/>
              </a:rPr>
              <a:t>Prompt recept ontwerptechnieken</a:t>
            </a:r>
            <a:br>
              <a:rPr lang="nl-NL" sz="4219" spc="-49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nl-NL" sz="4219" spc="-49" dirty="0">
                <a:latin typeface="Calibri Light" panose="020F0302020204030204" pitchFamily="34" charset="0"/>
                <a:cs typeface="Calibri Light" panose="020F0302020204030204" pitchFamily="34" charset="0"/>
              </a:rPr>
              <a:t>gebaseerd op fine-</a:t>
            </a:r>
            <a:r>
              <a:rPr lang="nl-NL" sz="4219" spc="-49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tuning</a:t>
            </a:r>
            <a:r>
              <a:rPr lang="nl-NL" sz="4219" spc="-4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br>
              <a:rPr lang="nl-NL" sz="4219" spc="-49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nl-NL" sz="4219" spc="-49" dirty="0">
                <a:latin typeface="Calibri Light" panose="020F0302020204030204" pitchFamily="34" charset="0"/>
                <a:cs typeface="Calibri Light" panose="020F0302020204030204" pitchFamily="34" charset="0"/>
              </a:rPr>
              <a:t>van het onderliggende  taal-model</a:t>
            </a:r>
            <a:endParaRPr lang="nl-NL" sz="4219" spc="-84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E6393B6-D4AC-0AAB-67BF-CF4EF824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34" y="2537138"/>
            <a:ext cx="4750872" cy="3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A7F17C-1333-5B9A-1641-28D6699E8670}"/>
              </a:ext>
            </a:extLst>
          </p:cNvPr>
          <p:cNvSpPr txBox="1"/>
          <p:nvPr/>
        </p:nvSpPr>
        <p:spPr>
          <a:xfrm>
            <a:off x="4773600" y="6370831"/>
            <a:ext cx="676141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https://tinyml.substack.com/p/your-go-to-guide-to-master-prompt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49907-37A8-8003-FA59-6F87BC76C825}"/>
              </a:ext>
            </a:extLst>
          </p:cNvPr>
          <p:cNvSpPr txBox="1"/>
          <p:nvPr/>
        </p:nvSpPr>
        <p:spPr>
          <a:xfrm>
            <a:off x="1056067" y="2977334"/>
            <a:ext cx="404396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387" lvl="1">
              <a:spcBef>
                <a:spcPts val="1135"/>
              </a:spcBef>
              <a:buClr>
                <a:srgbClr val="7571FF"/>
              </a:buClr>
              <a:buSzPct val="123333"/>
              <a:tabLst>
                <a:tab pos="624609" algn="l"/>
                <a:tab pos="625056" algn="l"/>
              </a:tabLst>
            </a:pPr>
            <a:r>
              <a:rPr lang="en-GB" sz="1800" b="1" spc="-7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Few-</a:t>
            </a:r>
            <a:r>
              <a:rPr lang="en-GB" sz="1800" b="1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shot</a:t>
            </a:r>
            <a:r>
              <a:rPr lang="en-GB" sz="1800" b="1" spc="21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800" b="1" spc="-7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prompts </a:t>
            </a:r>
            <a:r>
              <a:rPr lang="en-GB" sz="1800" b="1" spc="-7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(In Context </a:t>
            </a:r>
            <a:r>
              <a:rPr lang="en-GB" sz="1800" b="1" spc="-7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Leren</a:t>
            </a:r>
            <a:r>
              <a:rPr lang="en-GB" sz="1800" b="1" spc="-7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endParaRPr lang="en-GB" sz="1800" b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30387" lvl="1">
              <a:spcBef>
                <a:spcPts val="1174"/>
              </a:spcBef>
              <a:buClr>
                <a:srgbClr val="7571FF"/>
              </a:buClr>
              <a:buSzPct val="123333"/>
              <a:tabLst>
                <a:tab pos="624609" algn="l"/>
                <a:tab pos="625056" algn="l"/>
              </a:tabLst>
            </a:pPr>
            <a:r>
              <a:rPr lang="en-GB" sz="1800" b="1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Chain-</a:t>
            </a:r>
            <a:r>
              <a:rPr lang="en-GB" sz="1800" b="1" spc="-7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of-</a:t>
            </a:r>
            <a:r>
              <a:rPr lang="en-GB" sz="1800" b="1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thought</a:t>
            </a:r>
            <a:r>
              <a:rPr lang="en-GB" sz="1800" b="1" spc="-7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n-GB" sz="1800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CoT</a:t>
            </a:r>
            <a:r>
              <a:rPr lang="en-GB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en-GB" sz="1800" b="1" spc="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800" b="1" spc="-7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reasoning</a:t>
            </a:r>
            <a:endParaRPr lang="en-GB" sz="1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30387" lvl="1">
              <a:spcBef>
                <a:spcPts val="1174"/>
              </a:spcBef>
              <a:buClr>
                <a:srgbClr val="7571FF"/>
              </a:buClr>
              <a:buSzPct val="123333"/>
              <a:tabLst>
                <a:tab pos="624609" algn="l"/>
                <a:tab pos="625056" algn="l"/>
              </a:tabLst>
            </a:pPr>
            <a:r>
              <a:rPr lang="en-GB" sz="1800" b="1" spc="-7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Self-Consistency Sampling</a:t>
            </a:r>
            <a:endParaRPr lang="en-GB" sz="1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30387" lvl="1">
              <a:spcBef>
                <a:spcPts val="1174"/>
              </a:spcBef>
              <a:buClr>
                <a:srgbClr val="7571FF"/>
              </a:buClr>
              <a:buSzPct val="123333"/>
              <a:tabLst>
                <a:tab pos="624609" algn="l"/>
                <a:tab pos="625056" algn="l"/>
              </a:tabLst>
            </a:pPr>
            <a:r>
              <a:rPr lang="en-GB" sz="1800" b="1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Knowledge</a:t>
            </a:r>
            <a:r>
              <a:rPr lang="en-GB" sz="1800" b="1" spc="-11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800" b="1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Generation</a:t>
            </a:r>
            <a:r>
              <a:rPr lang="en-GB" sz="1800" b="1" spc="-4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800" b="1" spc="-7" dirty="0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Prompting</a:t>
            </a:r>
            <a:endParaRPr lang="en-GB" sz="1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30387" lvl="1">
              <a:spcBef>
                <a:spcPts val="1174"/>
              </a:spcBef>
              <a:buClr>
                <a:srgbClr val="7571FF"/>
              </a:buClr>
              <a:buSzPct val="123333"/>
              <a:tabLst>
                <a:tab pos="624609" algn="l"/>
                <a:tab pos="625056" algn="l"/>
              </a:tabLst>
            </a:pPr>
            <a:r>
              <a:rPr lang="en-GB" sz="1800" b="1" spc="-7" dirty="0" err="1">
                <a:solidFill>
                  <a:srgbClr val="5E5E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ReAct</a:t>
            </a:r>
            <a:endParaRPr lang="en-GB" sz="1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F4A849-2AA6-0966-BA6E-71149F7783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AF8A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grpSp>
        <p:nvGrpSpPr>
          <p:cNvPr id="4" name="object 4"/>
          <p:cNvGrpSpPr/>
          <p:nvPr/>
        </p:nvGrpSpPr>
        <p:grpSpPr>
          <a:xfrm>
            <a:off x="2004590" y="920965"/>
            <a:ext cx="8423003" cy="3212454"/>
            <a:chOff x="1081619" y="5621982"/>
            <a:chExt cx="10841990" cy="3277235"/>
          </a:xfrm>
        </p:grpSpPr>
        <p:sp>
          <p:nvSpPr>
            <p:cNvPr id="5" name="object 5"/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70653" y="1206319"/>
            <a:ext cx="7826384" cy="283800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Hoe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kun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je </a:t>
            </a:r>
            <a:r>
              <a:rPr lang="en-US" sz="4219" b="1" i="1" dirty="0" err="1">
                <a:solidFill>
                  <a:srgbClr val="C00000"/>
                </a:solidFill>
                <a:latin typeface="Courier New"/>
                <a:cs typeface="Courier New"/>
              </a:rPr>
              <a:t>veilig</a:t>
            </a:r>
            <a:r>
              <a:rPr lang="en-US" sz="4219" b="1" i="1" dirty="0">
                <a:solidFill>
                  <a:srgbClr val="C00000"/>
                </a:solidFill>
                <a:latin typeface="Courier New"/>
                <a:cs typeface="Courier New"/>
              </a:rPr>
              <a:t> &amp; FAIR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gebruik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maken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</a:p>
          <a:p>
            <a:pPr marL="8929">
              <a:spcBef>
                <a:spcPts val="91"/>
              </a:spcBef>
            </a:pP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van Gen-AI Chatbots:</a:t>
            </a:r>
          </a:p>
          <a:p>
            <a:pPr marL="8929">
              <a:spcBef>
                <a:spcPts val="91"/>
              </a:spcBef>
            </a:pP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ChatGPT, Bard &amp; Copilot</a:t>
            </a:r>
            <a:endParaRPr sz="3600" i="1" dirty="0">
              <a:solidFill>
                <a:schemeClr val="accent1">
                  <a:lumMod val="50000"/>
                </a:schemeClr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nl-NL" sz="1406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926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02F8C-6F24-4B4C-A9A2-7580EE9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74" y="145805"/>
            <a:ext cx="866492" cy="866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DF901-33EE-9AE4-5506-55BF81F47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7" y="408683"/>
            <a:ext cx="2348249" cy="3100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CDF528-B38B-8E5C-B7FF-2EB993105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162" y="2806576"/>
            <a:ext cx="7970512" cy="21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2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02F8C-6F24-4B4C-A9A2-7580EE9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74" y="145805"/>
            <a:ext cx="866492" cy="86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65337F-AC94-B6BF-3F0D-E934190B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401" y="1180147"/>
            <a:ext cx="7063740" cy="465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0F82F-C821-70B3-59C2-A0260C5E0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9" y="228600"/>
            <a:ext cx="2206793" cy="27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5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02F8C-6F24-4B4C-A9A2-7580EE9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74" y="145805"/>
            <a:ext cx="866492" cy="866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5D433-27C4-503C-3162-C5FABB220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88" y="342900"/>
            <a:ext cx="2064078" cy="2967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9878F5-13B3-181D-1377-7B7C4E69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668" y="541740"/>
            <a:ext cx="8196279" cy="2843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4FEBA9-065D-EDFA-1003-126159327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015" y="3706063"/>
            <a:ext cx="4728930" cy="26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0B7E12-6C49-441A-9B31-6B88ED817380}"/>
              </a:ext>
            </a:extLst>
          </p:cNvPr>
          <p:cNvSpPr/>
          <p:nvPr/>
        </p:nvSpPr>
        <p:spPr>
          <a:xfrm>
            <a:off x="2282692" y="1444177"/>
            <a:ext cx="9750711" cy="5198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15413-2477-4492-981C-A47003C3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472" y="1"/>
            <a:ext cx="695528" cy="6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B4DD98-4EF3-4044-8285-39193117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27" y="1558909"/>
            <a:ext cx="4882300" cy="4968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40FC1F-FCB6-4FD7-8095-C2898ACB2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42"/>
          <a:stretch/>
        </p:blipFill>
        <p:spPr>
          <a:xfrm>
            <a:off x="8316349" y="1913884"/>
            <a:ext cx="3201917" cy="1539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6C0160-AEF8-4E3B-9F73-7F300640B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261" y="4839162"/>
            <a:ext cx="2852986" cy="1530417"/>
          </a:xfrm>
          <a:prstGeom prst="rect">
            <a:avLst/>
          </a:prstGeom>
        </p:spPr>
      </p:pic>
      <p:grpSp>
        <p:nvGrpSpPr>
          <p:cNvPr id="2" name="object 4">
            <a:extLst>
              <a:ext uri="{FF2B5EF4-FFF2-40B4-BE49-F238E27FC236}">
                <a16:creationId xmlns:a16="http://schemas.microsoft.com/office/drawing/2014/main" id="{9C1F7DCF-4198-52D7-F878-F31FA30577EA}"/>
              </a:ext>
            </a:extLst>
          </p:cNvPr>
          <p:cNvGrpSpPr/>
          <p:nvPr/>
        </p:nvGrpSpPr>
        <p:grpSpPr>
          <a:xfrm>
            <a:off x="1408436" y="158948"/>
            <a:ext cx="9798513" cy="929623"/>
            <a:chOff x="1081619" y="5621982"/>
            <a:chExt cx="10841990" cy="3277235"/>
          </a:xfrm>
        </p:grpSpPr>
        <p:sp>
          <p:nvSpPr>
            <p:cNvPr id="3" name="object 5">
              <a:extLst>
                <a:ext uri="{FF2B5EF4-FFF2-40B4-BE49-F238E27FC236}">
                  <a16:creationId xmlns:a16="http://schemas.microsoft.com/office/drawing/2014/main" id="{391928CB-6992-BFF8-CC00-49C22E81F5FB}"/>
                </a:ext>
              </a:extLst>
            </p:cNvPr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 dirty="0"/>
            </a:p>
          </p:txBody>
        </p:sp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BE9962C4-78B9-A783-D93D-1B7D1AB051EB}"/>
                </a:ext>
              </a:extLst>
            </p:cNvPr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 dirty="0"/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796A2881-A5DB-F1FA-78DC-5F9D7D1CDB03}"/>
              </a:ext>
            </a:extLst>
          </p:cNvPr>
          <p:cNvSpPr txBox="1"/>
          <p:nvPr/>
        </p:nvSpPr>
        <p:spPr>
          <a:xfrm>
            <a:off x="2325764" y="365027"/>
            <a:ext cx="7822591" cy="66100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nl-NL" sz="4219" b="1" dirty="0">
                <a:latin typeface="Courier New"/>
                <a:cs typeface="Courier New"/>
              </a:rPr>
              <a:t>AI-taxonomie is complex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AF6A3BB-5974-2716-3D12-79C3AC6F2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9" t="14387" r="14952" b="14877"/>
          <a:stretch/>
        </p:blipFill>
        <p:spPr bwMode="auto">
          <a:xfrm>
            <a:off x="183508" y="1486332"/>
            <a:ext cx="1755513" cy="17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C6EAE-2ED5-6D10-CF1D-17DEB5DB06B8}"/>
              </a:ext>
            </a:extLst>
          </p:cNvPr>
          <p:cNvSpPr txBox="1"/>
          <p:nvPr/>
        </p:nvSpPr>
        <p:spPr>
          <a:xfrm>
            <a:off x="133687" y="3269539"/>
            <a:ext cx="17804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800" dirty="0">
                <a:hlinkClick r:id="rId7"/>
              </a:rPr>
              <a:t>https://www.researchgate.net/publication/359424818_Designing_Neural_Networks_Through_Sensory_Ecology_Biology_to_the_rescue_of_AI_Produced_by_Living-Lab_AiRA_Hub_voor_Data_Responsible_AI_Hogeschool_Rotterdam_Lunch-Lezing_Creating-010_FEB_2022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64189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F4A849-2AA6-0966-BA6E-71149F7783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AF8A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grpSp>
        <p:nvGrpSpPr>
          <p:cNvPr id="4" name="object 4"/>
          <p:cNvGrpSpPr/>
          <p:nvPr/>
        </p:nvGrpSpPr>
        <p:grpSpPr>
          <a:xfrm>
            <a:off x="601014" y="976774"/>
            <a:ext cx="10255875" cy="4518212"/>
            <a:chOff x="1081619" y="5621982"/>
            <a:chExt cx="10841990" cy="3277235"/>
          </a:xfrm>
        </p:grpSpPr>
        <p:sp>
          <p:nvSpPr>
            <p:cNvPr id="5" name="object 5"/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54051" y="1430014"/>
            <a:ext cx="9010918" cy="350011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Hoe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kun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je </a:t>
            </a:r>
          </a:p>
          <a:p>
            <a:pPr marL="8929">
              <a:spcBef>
                <a:spcPts val="91"/>
              </a:spcBef>
            </a:pPr>
            <a:r>
              <a:rPr lang="en-US" sz="4219" b="1" i="1" dirty="0">
                <a:solidFill>
                  <a:srgbClr val="C00000"/>
                </a:solidFill>
                <a:latin typeface="Courier New"/>
                <a:cs typeface="Courier New"/>
              </a:rPr>
              <a:t>&lt;</a:t>
            </a:r>
            <a:r>
              <a:rPr lang="en-US" sz="4219" b="1" i="1" dirty="0" err="1">
                <a:solidFill>
                  <a:srgbClr val="C00000"/>
                </a:solidFill>
                <a:latin typeface="Courier New"/>
                <a:cs typeface="Courier New"/>
              </a:rPr>
              <a:t>gevoelige</a:t>
            </a:r>
            <a:r>
              <a:rPr lang="en-US" sz="4219" b="1" i="1" dirty="0">
                <a:solidFill>
                  <a:srgbClr val="C00000"/>
                </a:solidFill>
                <a:latin typeface="Courier New"/>
                <a:cs typeface="Courier New"/>
              </a:rPr>
              <a:t> / private &gt; data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beschermen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+</a:t>
            </a:r>
          </a:p>
          <a:p>
            <a:pPr marL="8929">
              <a:spcBef>
                <a:spcPts val="91"/>
              </a:spcBef>
            </a:pPr>
            <a:r>
              <a:rPr lang="en-US" sz="4219" b="1" i="1" dirty="0" err="1">
                <a:solidFill>
                  <a:srgbClr val="C00000"/>
                </a:solidFill>
                <a:latin typeface="Courier New"/>
                <a:cs typeface="Courier New"/>
              </a:rPr>
              <a:t>Dialoog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effectief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&amp; unbiased 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sturen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4219" b="1" i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endParaRPr sz="3600" i="1" dirty="0">
              <a:solidFill>
                <a:schemeClr val="accent1">
                  <a:lumMod val="50000"/>
                </a:schemeClr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nl-NL" sz="1406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0905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02F8C-6F24-4B4C-A9A2-7580EE9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74" y="145805"/>
            <a:ext cx="866492" cy="866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4AA9BB-074C-DE1E-DDF1-B48DC402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129" y="1945957"/>
            <a:ext cx="2966085" cy="2966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7ABBD-AE4B-7A84-764B-850D01C6C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98" y="686872"/>
            <a:ext cx="5679218" cy="57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1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02F8C-6F24-4B4C-A9A2-7580EE9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74" y="145805"/>
            <a:ext cx="866492" cy="866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E3349A-E233-E1BF-E180-E7D0C0C25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60" y="828541"/>
            <a:ext cx="5318850" cy="5613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4AA9BB-074C-DE1E-DDF1-B48DC402A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129" y="1945957"/>
            <a:ext cx="2966085" cy="2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352659-3F13-42B5-845A-0B6AA3DB1D2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764" y="91394"/>
            <a:ext cx="614991" cy="614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5BBDB-43AA-4F14-8184-6DED2CBDDF42}"/>
              </a:ext>
            </a:extLst>
          </p:cNvPr>
          <p:cNvSpPr/>
          <p:nvPr/>
        </p:nvSpPr>
        <p:spPr>
          <a:xfrm>
            <a:off x="-591" y="0"/>
            <a:ext cx="7608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400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{Studied Materials: </a:t>
            </a:r>
            <a:r>
              <a:rPr lang="en-US" sz="5400" kern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books</a:t>
            </a:r>
            <a:r>
              <a:rPr lang="en-US" sz="5400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686B0-24CA-418C-B78C-CC5282DE3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3003"/>
            <a:ext cx="12192000" cy="56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76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352659-3F13-42B5-845A-0B6AA3DB1D2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250" y="91394"/>
            <a:ext cx="534505" cy="5345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5BBDB-43AA-4F14-8184-6DED2CBDDF42}"/>
              </a:ext>
            </a:extLst>
          </p:cNvPr>
          <p:cNvSpPr/>
          <p:nvPr/>
        </p:nvSpPr>
        <p:spPr>
          <a:xfrm>
            <a:off x="-591" y="0"/>
            <a:ext cx="77652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400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{Studied Materials: </a:t>
            </a:r>
            <a:r>
              <a:rPr lang="en-US" sz="5400" kern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books</a:t>
            </a:r>
            <a:r>
              <a:rPr lang="en-US" sz="5400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}</a:t>
            </a:r>
            <a:endParaRPr lang="en-US" sz="5400" kern="0">
              <a:solidFill>
                <a:schemeClr val="accent1">
                  <a:lumMod val="50000"/>
                </a:schemeClr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307326-B294-4F2C-A215-5931B4740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1" y="1020934"/>
            <a:ext cx="12192000" cy="56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6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352659-3F13-42B5-845A-0B6AA3DB1D2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250" y="91394"/>
            <a:ext cx="534505" cy="5345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5BBDB-43AA-4F14-8184-6DED2CBDDF42}"/>
              </a:ext>
            </a:extLst>
          </p:cNvPr>
          <p:cNvSpPr/>
          <p:nvPr/>
        </p:nvSpPr>
        <p:spPr>
          <a:xfrm>
            <a:off x="-591" y="0"/>
            <a:ext cx="7608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400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{Studied Materials:</a:t>
            </a:r>
            <a:r>
              <a:rPr lang="en-US" sz="5400" kern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books</a:t>
            </a:r>
            <a:r>
              <a:rPr lang="en-US" sz="5400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B7BA-F95F-4AE8-9B74-24283512D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9332"/>
            <a:ext cx="12192000" cy="56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7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352659-3F13-42B5-845A-0B6AA3DB1D2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250" y="91394"/>
            <a:ext cx="534505" cy="5345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5BBDB-43AA-4F14-8184-6DED2CBDDF42}"/>
              </a:ext>
            </a:extLst>
          </p:cNvPr>
          <p:cNvSpPr/>
          <p:nvPr/>
        </p:nvSpPr>
        <p:spPr>
          <a:xfrm>
            <a:off x="-591" y="0"/>
            <a:ext cx="7608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400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{Studied Materials: </a:t>
            </a:r>
            <a:r>
              <a:rPr lang="en-US" sz="5400" kern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books</a:t>
            </a:r>
            <a:r>
              <a:rPr lang="en-US" sz="5400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8D5BB-62F6-494B-9C38-0D9547C24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6" y="992404"/>
            <a:ext cx="4013411" cy="57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41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412368" y="5443036"/>
            <a:ext cx="2933835" cy="1281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1400" b="1" dirty="0">
                <a:solidFill>
                  <a:srgbClr val="666666"/>
                </a:solidFill>
                <a:latin typeface="Arial" charset="0"/>
              </a:rPr>
              <a:t>This seminar was developed by: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Prometheus Data Science lab </a:t>
            </a:r>
            <a:r>
              <a:rPr lang="nl-NL" sz="140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in het kader van het HR-brede </a:t>
            </a:r>
            <a:r>
              <a:rPr kumimoji="0" lang="nl-NL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&amp; </a:t>
            </a:r>
            <a:r>
              <a:rPr lang="en-US" sz="1400" b="1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Ethiek</a:t>
            </a:r>
            <a:endParaRPr lang="en-US" sz="1400" b="1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Rob van der Willigen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Oktober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2023</a:t>
            </a:r>
            <a:endParaRPr kumimoji="0" lang="en-NL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374819" y="3190784"/>
            <a:ext cx="3490567" cy="79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>
                <a:solidFill>
                  <a:srgbClr val="666666"/>
                </a:solidFill>
                <a:latin typeface="Arial" charset="0"/>
              </a:rPr>
              <a:t>These materials are licensed under a Creative Commons Attribution-Share-Alike license. </a:t>
            </a:r>
          </a:p>
          <a:p>
            <a:pPr>
              <a:lnSpc>
                <a:spcPct val="110000"/>
              </a:lnSpc>
            </a:pPr>
            <a:r>
              <a:rPr lang="en-US" sz="1200">
                <a:solidFill>
                  <a:srgbClr val="666666"/>
                </a:solidFill>
                <a:latin typeface="Arial" charset="0"/>
              </a:rPr>
              <a:t>You can change it, transmit it, show it to other people. Just always give credit to </a:t>
            </a:r>
            <a:r>
              <a:rPr lang="en-US" sz="1200" err="1">
                <a:solidFill>
                  <a:srgbClr val="666666"/>
                </a:solidFill>
                <a:latin typeface="Arial" charset="0"/>
              </a:rPr>
              <a:t>RFvdW</a:t>
            </a:r>
            <a:r>
              <a:rPr lang="en-US" sz="1200">
                <a:solidFill>
                  <a:srgbClr val="666666"/>
                </a:solidFill>
                <a:latin typeface="Arial" charset="0"/>
              </a:rPr>
              <a:t>.</a:t>
            </a: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373241" y="2967409"/>
            <a:ext cx="3647561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1200">
                <a:solidFill>
                  <a:srgbClr val="666666"/>
                </a:solidFill>
                <a:latin typeface="Arial" charset="0"/>
                <a:hlinkClick r:id="rId2"/>
              </a:rPr>
              <a:t>http://creativecommons.org/licenses/by-nc-sa/3.0/</a:t>
            </a:r>
            <a:endParaRPr lang="en-US" sz="1200">
              <a:solidFill>
                <a:srgbClr val="666666"/>
              </a:solidFill>
              <a:latin typeface="Arial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/>
          <a:srcRect l="1858" t="51414" r="35570" b="23202"/>
          <a:stretch/>
        </p:blipFill>
        <p:spPr bwMode="auto">
          <a:xfrm>
            <a:off x="4145170" y="730665"/>
            <a:ext cx="6952479" cy="280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564" y="4185551"/>
            <a:ext cx="2037279" cy="2444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40" y="4196197"/>
            <a:ext cx="2924917" cy="10233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46F137-99B6-7846-B15D-CEB4E15AE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4162" y="56703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9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658734" y="457452"/>
            <a:ext cx="11211294" cy="5758751"/>
            <a:chOff x="1081619" y="5621982"/>
            <a:chExt cx="10841990" cy="3277235"/>
          </a:xfrm>
        </p:grpSpPr>
        <p:sp>
          <p:nvSpPr>
            <p:cNvPr id="5" name="object 5"/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3086" y="841536"/>
            <a:ext cx="10706637" cy="438394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nl-NL" sz="3797" b="1" dirty="0">
                <a:latin typeface="Courier New"/>
                <a:cs typeface="Courier New"/>
              </a:rPr>
              <a:t>Generatieve AI </a:t>
            </a:r>
            <a:r>
              <a:rPr lang="en-US" b="1" dirty="0">
                <a:latin typeface="Courier New"/>
                <a:cs typeface="Courier New"/>
              </a:rPr>
              <a:t>according to Google</a:t>
            </a:r>
            <a:endParaRPr lang="en-US" i="1" dirty="0">
              <a:latin typeface="Courier New"/>
              <a:cs typeface="Courier New"/>
            </a:endParaRPr>
          </a:p>
          <a:p>
            <a:pPr>
              <a:lnSpc>
                <a:spcPct val="150000"/>
              </a:lnSpc>
            </a:pPr>
            <a:endParaRPr lang="nl-NL" sz="1969" dirty="0">
              <a:latin typeface="Courier New"/>
              <a:cs typeface="Courier New"/>
            </a:endParaRPr>
          </a:p>
          <a:p>
            <a:r>
              <a:rPr lang="en-GB" sz="1969" b="1" i="1" dirty="0">
                <a:latin typeface="Courier New"/>
                <a:cs typeface="Courier New"/>
              </a:rPr>
              <a:t>Machine learning (ML) model that can take what it has learned </a:t>
            </a:r>
          </a:p>
          <a:p>
            <a:r>
              <a:rPr lang="en-GB" sz="1969" b="1" i="1" dirty="0">
                <a:latin typeface="Courier New"/>
                <a:cs typeface="Courier New"/>
              </a:rPr>
              <a:t>from multimodal-examples it has been provided </a:t>
            </a:r>
          </a:p>
          <a:p>
            <a:r>
              <a:rPr lang="en-GB" sz="1969" b="1" i="1" dirty="0">
                <a:latin typeface="Courier New"/>
                <a:cs typeface="Courier New"/>
              </a:rPr>
              <a:t>to create new content, </a:t>
            </a:r>
          </a:p>
          <a:p>
            <a:r>
              <a:rPr lang="en-GB" sz="1969" b="1" i="1" dirty="0">
                <a:latin typeface="Courier New"/>
                <a:cs typeface="Courier New"/>
              </a:rPr>
              <a:t>such as text, images, music, and code.</a:t>
            </a:r>
          </a:p>
          <a:p>
            <a:r>
              <a:rPr lang="en-GB" sz="1969" b="1" i="1" dirty="0">
                <a:latin typeface="Courier New"/>
                <a:cs typeface="Courier New"/>
              </a:rPr>
              <a:t> </a:t>
            </a:r>
          </a:p>
          <a:p>
            <a:r>
              <a:rPr lang="en-GB" sz="1969" b="1" i="1" dirty="0">
                <a:latin typeface="Courier New"/>
                <a:cs typeface="Courier New"/>
              </a:rPr>
              <a:t>These models learn through observation and pattern matching, </a:t>
            </a:r>
          </a:p>
          <a:p>
            <a:r>
              <a:rPr lang="en-GB" sz="1969" b="1" i="1" dirty="0">
                <a:latin typeface="Courier New"/>
                <a:cs typeface="Courier New"/>
              </a:rPr>
              <a:t>also known as training.</a:t>
            </a:r>
          </a:p>
          <a:p>
            <a:endParaRPr lang="en-GB" sz="1969" b="1" i="1" dirty="0">
              <a:latin typeface="Courier New"/>
              <a:cs typeface="Courier New"/>
            </a:endParaRPr>
          </a:p>
          <a:p>
            <a:r>
              <a:rPr lang="en-GB" sz="1969" b="1" i="1" dirty="0">
                <a:latin typeface="Courier New"/>
                <a:cs typeface="Courier New"/>
              </a:rPr>
              <a:t>Generative AI models are neither information databases nor deterministic information retrieval systems,  </a:t>
            </a:r>
          </a:p>
          <a:p>
            <a:r>
              <a:rPr lang="en-GB" sz="1969" b="1" i="1" dirty="0">
                <a:latin typeface="Courier New"/>
                <a:cs typeface="Courier New"/>
              </a:rPr>
              <a:t>because they are prediction engines.</a:t>
            </a:r>
            <a:endParaRPr lang="nl-NL" sz="1969" b="1" i="1" dirty="0">
              <a:latin typeface="Courier New"/>
              <a:cs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1A507-2CFE-DADA-0C8F-0896CA509224}"/>
              </a:ext>
            </a:extLst>
          </p:cNvPr>
          <p:cNvSpPr txBox="1"/>
          <p:nvPr/>
        </p:nvSpPr>
        <p:spPr>
          <a:xfrm>
            <a:off x="5525035" y="6293155"/>
            <a:ext cx="649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https://ai.google/static/documents/google-about-generative-ai.pdf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F4A849-2AA6-0966-BA6E-71149F7783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AF8A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grpSp>
        <p:nvGrpSpPr>
          <p:cNvPr id="4" name="object 4"/>
          <p:cNvGrpSpPr/>
          <p:nvPr/>
        </p:nvGrpSpPr>
        <p:grpSpPr>
          <a:xfrm>
            <a:off x="1152999" y="1641451"/>
            <a:ext cx="8782019" cy="3763604"/>
            <a:chOff x="1081619" y="5621982"/>
            <a:chExt cx="10841990" cy="3277235"/>
          </a:xfrm>
        </p:grpSpPr>
        <p:sp>
          <p:nvSpPr>
            <p:cNvPr id="5" name="object 5"/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3273" y="1904942"/>
            <a:ext cx="7476916" cy="350011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nl-NL" sz="4219" b="1" dirty="0">
                <a:latin typeface="Courier New"/>
                <a:cs typeface="Courier New"/>
              </a:rPr>
              <a:t>TALIGE IMPLEMENTATIE</a:t>
            </a:r>
          </a:p>
          <a:p>
            <a:pPr marL="8929">
              <a:spcBef>
                <a:spcPts val="91"/>
              </a:spcBef>
            </a:pPr>
            <a:r>
              <a:rPr lang="nl-NL" sz="4219" b="1" i="1" dirty="0">
                <a:latin typeface="Courier New"/>
                <a:cs typeface="Courier New"/>
              </a:rPr>
              <a:t>Gen-AI worden gerepresenteerd door  </a:t>
            </a:r>
            <a:r>
              <a:rPr lang="nl-NL" sz="4219" b="1" i="1" dirty="0" err="1">
                <a:solidFill>
                  <a:srgbClr val="C00000"/>
                </a:solidFill>
                <a:latin typeface="Courier New"/>
                <a:cs typeface="Courier New"/>
              </a:rPr>
              <a:t>Conversationele</a:t>
            </a:r>
            <a:r>
              <a:rPr lang="nl-NL" sz="4219" b="1" i="1" dirty="0">
                <a:solidFill>
                  <a:srgbClr val="C00000"/>
                </a:solidFill>
                <a:latin typeface="Courier New"/>
                <a:cs typeface="Courier New"/>
              </a:rPr>
              <a:t> Agenten</a:t>
            </a:r>
          </a:p>
          <a:p>
            <a:pPr marL="8929">
              <a:spcBef>
                <a:spcPts val="91"/>
              </a:spcBef>
            </a:pPr>
            <a:r>
              <a:rPr lang="nl-NL" sz="4219" b="1" i="1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==</a:t>
            </a:r>
            <a:r>
              <a:rPr lang="nl-NL" sz="4219" b="1" i="1" dirty="0">
                <a:solidFill>
                  <a:srgbClr val="C00000"/>
                </a:solidFill>
                <a:latin typeface="Courier New"/>
                <a:cs typeface="Courier New"/>
              </a:rPr>
              <a:t> Chatbots</a:t>
            </a:r>
            <a:endParaRPr lang="nl-NL" sz="4219" i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nl-NL" sz="1406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335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02F8C-6F24-4B4C-A9A2-7580EE9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74" y="145805"/>
            <a:ext cx="866492" cy="866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9E4EF-F447-3C83-5864-8E1D8B450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797" y="1717401"/>
            <a:ext cx="4281797" cy="4155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D52B96-1885-FB8A-3470-EAE8923B64D8}"/>
              </a:ext>
            </a:extLst>
          </p:cNvPr>
          <p:cNvSpPr txBox="1"/>
          <p:nvPr/>
        </p:nvSpPr>
        <p:spPr>
          <a:xfrm>
            <a:off x="2171645" y="5955171"/>
            <a:ext cx="55059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Sánchez-Díaz, X., Ayala-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Bastidas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Fonseca-Ortiz, P., &amp; Garrido, L. (2018). A knowledge-based methodology for building a conversational chatbot as an intelligent tutor. </a:t>
            </a:r>
            <a:r>
              <a:rPr lang="en-NL" sz="1200" dirty="0">
                <a:hlinkClick r:id="rId5"/>
              </a:rPr>
              <a:t>https://doi.org/10.1007/978-3-030-04497-8_1</a:t>
            </a:r>
            <a:r>
              <a:rPr lang="en-US" sz="1200" dirty="0">
                <a:hlinkClick r:id="rId5"/>
              </a:rPr>
              <a:t>4</a:t>
            </a:r>
            <a:endParaRPr lang="en-US" sz="1200" dirty="0"/>
          </a:p>
          <a:p>
            <a:endParaRPr lang="en-NL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44DCE6-1C0C-163A-51CE-D787468630DB}"/>
              </a:ext>
            </a:extLst>
          </p:cNvPr>
          <p:cNvSpPr/>
          <p:nvPr/>
        </p:nvSpPr>
        <p:spPr>
          <a:xfrm>
            <a:off x="2171645" y="3120330"/>
            <a:ext cx="2050473" cy="2262909"/>
          </a:xfrm>
          <a:prstGeom prst="roundRect">
            <a:avLst/>
          </a:prstGeom>
          <a:solidFill>
            <a:srgbClr val="C0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98412B5-629D-B27E-AAE5-F6739BBC6C05}"/>
              </a:ext>
            </a:extLst>
          </p:cNvPr>
          <p:cNvSpPr/>
          <p:nvPr/>
        </p:nvSpPr>
        <p:spPr>
          <a:xfrm>
            <a:off x="3658700" y="3127438"/>
            <a:ext cx="2239818" cy="1424528"/>
          </a:xfrm>
          <a:prstGeom prst="roundRect">
            <a:avLst/>
          </a:prstGeom>
          <a:solidFill>
            <a:srgbClr val="C0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" name="object 4">
            <a:extLst>
              <a:ext uri="{FF2B5EF4-FFF2-40B4-BE49-F238E27FC236}">
                <a16:creationId xmlns:a16="http://schemas.microsoft.com/office/drawing/2014/main" id="{AD084C32-FA10-7970-448C-5787A59A94BE}"/>
              </a:ext>
            </a:extLst>
          </p:cNvPr>
          <p:cNvGrpSpPr/>
          <p:nvPr/>
        </p:nvGrpSpPr>
        <p:grpSpPr>
          <a:xfrm>
            <a:off x="978795" y="366733"/>
            <a:ext cx="7160653" cy="1038790"/>
            <a:chOff x="1081619" y="5621982"/>
            <a:chExt cx="10841990" cy="3277235"/>
          </a:xfrm>
        </p:grpSpPr>
        <p:sp>
          <p:nvSpPr>
            <p:cNvPr id="3" name="object 5">
              <a:extLst>
                <a:ext uri="{FF2B5EF4-FFF2-40B4-BE49-F238E27FC236}">
                  <a16:creationId xmlns:a16="http://schemas.microsoft.com/office/drawing/2014/main" id="{D4433D74-71FA-09F6-A239-BFE0B6840D3F}"/>
                </a:ext>
              </a:extLst>
            </p:cNvPr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4A0C6970-214B-1A18-5DD3-42CB975FB200}"/>
                </a:ext>
              </a:extLst>
            </p:cNvPr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E796F50-B6A3-E120-1177-9603AB3AF50E}"/>
              </a:ext>
            </a:extLst>
          </p:cNvPr>
          <p:cNvSpPr txBox="1"/>
          <p:nvPr/>
        </p:nvSpPr>
        <p:spPr>
          <a:xfrm>
            <a:off x="1175832" y="389999"/>
            <a:ext cx="68348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i="1" dirty="0">
                <a:latin typeface="Courier New"/>
                <a:cs typeface="Courier New"/>
              </a:rPr>
              <a:t>ChatGPT is een </a:t>
            </a:r>
            <a:r>
              <a:rPr lang="nl-NL" sz="2800" b="1" i="1" dirty="0" err="1">
                <a:latin typeface="Courier New"/>
                <a:cs typeface="Courier New"/>
              </a:rPr>
              <a:t>Conversationele</a:t>
            </a:r>
            <a:r>
              <a:rPr lang="nl-NL" sz="2800" b="1" i="1" dirty="0">
                <a:latin typeface="Courier New"/>
                <a:cs typeface="Courier New"/>
              </a:rPr>
              <a:t> </a:t>
            </a:r>
          </a:p>
          <a:p>
            <a:r>
              <a:rPr lang="nl-NL" sz="2800" b="1" i="1" dirty="0">
                <a:solidFill>
                  <a:srgbClr val="FF0000"/>
                </a:solidFill>
                <a:latin typeface="Courier New"/>
                <a:cs typeface="Courier New"/>
              </a:rPr>
              <a:t>tekst-in/tekst-uit </a:t>
            </a:r>
            <a:r>
              <a:rPr lang="nl-NL" sz="2800" b="1" i="1" dirty="0">
                <a:latin typeface="Courier New"/>
                <a:cs typeface="Courier New"/>
              </a:rPr>
              <a:t>AI-agent  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4A7FC-439F-6CE9-FCE0-F2541ADD2840}"/>
              </a:ext>
            </a:extLst>
          </p:cNvPr>
          <p:cNvSpPr txBox="1"/>
          <p:nvPr/>
        </p:nvSpPr>
        <p:spPr>
          <a:xfrm>
            <a:off x="8791979" y="3728564"/>
            <a:ext cx="2150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i="1" dirty="0">
                <a:latin typeface="Courier New"/>
                <a:cs typeface="Courier New"/>
              </a:rPr>
              <a:t>BLACK-BOX</a:t>
            </a:r>
            <a:endParaRPr lang="en-US" sz="28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FEEBB2-4EA2-527C-DA45-F46FB087273E}"/>
              </a:ext>
            </a:extLst>
          </p:cNvPr>
          <p:cNvSpPr/>
          <p:nvPr/>
        </p:nvSpPr>
        <p:spPr>
          <a:xfrm>
            <a:off x="6501223" y="3691813"/>
            <a:ext cx="1768699" cy="59672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791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AA3585-CA57-4314-8DEB-BC2A5E0E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48" y="1581702"/>
            <a:ext cx="10195560" cy="4186687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C30AD9F-B479-2603-6156-F4F84140C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577" y="5668415"/>
            <a:ext cx="3850781" cy="1072394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CDA5C171-35AE-1FD3-C5C3-A3B737216171}"/>
              </a:ext>
            </a:extLst>
          </p:cNvPr>
          <p:cNvGrpSpPr/>
          <p:nvPr/>
        </p:nvGrpSpPr>
        <p:grpSpPr>
          <a:xfrm>
            <a:off x="1708143" y="209765"/>
            <a:ext cx="8775714" cy="1122614"/>
            <a:chOff x="1081619" y="5621982"/>
            <a:chExt cx="10841990" cy="327723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4CC3658-4D92-15A5-C44E-B90895C25188}"/>
                </a:ext>
              </a:extLst>
            </p:cNvPr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 dirty="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28BB7C2-6406-AE7A-32F1-4D91C611F5B9}"/>
                </a:ext>
              </a:extLst>
            </p:cNvPr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 dirty="0"/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E264C3F4-6E9A-5082-FDEF-253114A18949}"/>
              </a:ext>
            </a:extLst>
          </p:cNvPr>
          <p:cNvSpPr txBox="1"/>
          <p:nvPr/>
        </p:nvSpPr>
        <p:spPr>
          <a:xfrm>
            <a:off x="3172086" y="459088"/>
            <a:ext cx="6001965" cy="66100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nl-NL" sz="4219" b="1" dirty="0" err="1">
                <a:latin typeface="Courier New"/>
                <a:cs typeface="Courier New"/>
              </a:rPr>
              <a:t>ChatBot</a:t>
            </a:r>
            <a:r>
              <a:rPr lang="nl-NL" sz="4219" b="1" dirty="0">
                <a:latin typeface="Courier New"/>
                <a:cs typeface="Courier New"/>
              </a:rPr>
              <a:t> </a:t>
            </a:r>
            <a:r>
              <a:rPr lang="nl-NL" sz="4219" b="1" dirty="0" err="1">
                <a:latin typeface="Courier New"/>
                <a:cs typeface="Courier New"/>
              </a:rPr>
              <a:t>Use</a:t>
            </a:r>
            <a:r>
              <a:rPr lang="nl-NL" sz="4219" b="1" dirty="0">
                <a:latin typeface="Courier New"/>
                <a:cs typeface="Courier New"/>
              </a:rPr>
              <a:t>-Cases </a:t>
            </a:r>
          </a:p>
        </p:txBody>
      </p:sp>
    </p:spTree>
    <p:extLst>
      <p:ext uri="{BB962C8B-B14F-4D97-AF65-F5344CB8AC3E}">
        <p14:creationId xmlns:p14="http://schemas.microsoft.com/office/powerpoint/2010/main" val="115627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F4A849-2AA6-0966-BA6E-71149F7783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AF8A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grpSp>
        <p:nvGrpSpPr>
          <p:cNvPr id="4" name="object 4"/>
          <p:cNvGrpSpPr/>
          <p:nvPr/>
        </p:nvGrpSpPr>
        <p:grpSpPr>
          <a:xfrm>
            <a:off x="2004590" y="920965"/>
            <a:ext cx="8423003" cy="3212454"/>
            <a:chOff x="1081619" y="5621982"/>
            <a:chExt cx="10841990" cy="3277235"/>
          </a:xfrm>
        </p:grpSpPr>
        <p:sp>
          <p:nvSpPr>
            <p:cNvPr id="5" name="object 5"/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70653" y="1206319"/>
            <a:ext cx="7826384" cy="303254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Hoe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kun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je </a:t>
            </a:r>
            <a:r>
              <a:rPr lang="en-US" sz="5400" b="1" i="1" dirty="0" err="1">
                <a:solidFill>
                  <a:srgbClr val="C00000"/>
                </a:solidFill>
                <a:latin typeface="Courier New"/>
                <a:cs typeface="Courier New"/>
              </a:rPr>
              <a:t>optimaal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gebruik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4219" b="1" i="1" dirty="0" err="1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maken</a:t>
            </a: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</a:p>
          <a:p>
            <a:pPr marL="8929">
              <a:spcBef>
                <a:spcPts val="91"/>
              </a:spcBef>
            </a:pP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van Gen-AI Chatbots:</a:t>
            </a:r>
          </a:p>
          <a:p>
            <a:pPr marL="8929">
              <a:spcBef>
                <a:spcPts val="91"/>
              </a:spcBef>
            </a:pPr>
            <a:r>
              <a:rPr lang="en-US" sz="4219" b="1" i="1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</a:rPr>
              <a:t>ChatGPT, Bard &amp; Copilot</a:t>
            </a:r>
            <a:endParaRPr sz="3600" i="1" dirty="0">
              <a:solidFill>
                <a:schemeClr val="accent1">
                  <a:lumMod val="50000"/>
                </a:schemeClr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nl-NL" sz="1406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828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our ways of using LLMs">
            <a:extLst>
              <a:ext uri="{FF2B5EF4-FFF2-40B4-BE49-F238E27FC236}">
                <a16:creationId xmlns:a16="http://schemas.microsoft.com/office/drawing/2014/main" id="{7220507B-E63A-161D-CC73-8009DCCB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034" y="1272990"/>
            <a:ext cx="9534661" cy="47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6" y="1574960"/>
            <a:ext cx="939781" cy="939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C681A2-4932-877B-7700-14C2DAA268F0}"/>
              </a:ext>
            </a:extLst>
          </p:cNvPr>
          <p:cNvSpPr txBox="1"/>
          <p:nvPr/>
        </p:nvSpPr>
        <p:spPr>
          <a:xfrm>
            <a:off x="1609510" y="6275111"/>
            <a:ext cx="97839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L" dirty="0">
                <a:hlinkClick r:id="rId4"/>
              </a:rPr>
              <a:t>https://www.borealisai.com/research-blogs/a-high-level-overview-of-large-language-models/</a:t>
            </a:r>
            <a:endParaRPr lang="en-US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EBD092A4-4706-DA30-5DCA-584F26C8FD87}"/>
              </a:ext>
            </a:extLst>
          </p:cNvPr>
          <p:cNvGrpSpPr/>
          <p:nvPr/>
        </p:nvGrpSpPr>
        <p:grpSpPr>
          <a:xfrm>
            <a:off x="148952" y="93454"/>
            <a:ext cx="11912025" cy="939781"/>
            <a:chOff x="1081619" y="5621982"/>
            <a:chExt cx="10841990" cy="327723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36CD08E4-C60E-3D7C-D151-275F76816DA6}"/>
                </a:ext>
              </a:extLst>
            </p:cNvPr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C987A5E-C302-3C0A-BEB2-8923E3ABF47E}"/>
                </a:ext>
              </a:extLst>
            </p:cNvPr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B07D0F75-0FB7-2716-C2D6-C8D9DA37DE06}"/>
              </a:ext>
            </a:extLst>
          </p:cNvPr>
          <p:cNvSpPr txBox="1"/>
          <p:nvPr/>
        </p:nvSpPr>
        <p:spPr>
          <a:xfrm>
            <a:off x="363815" y="249706"/>
            <a:ext cx="11486148" cy="62727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nl-NL" sz="4000" b="1" dirty="0">
                <a:latin typeface="Courier New"/>
                <a:cs typeface="Courier New"/>
              </a:rPr>
              <a:t>Vier manieren om Chatbots te benutten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BEC23B-364D-FA11-A7F5-DC66FE1BD7F4}"/>
              </a:ext>
            </a:extLst>
          </p:cNvPr>
          <p:cNvSpPr/>
          <p:nvPr/>
        </p:nvSpPr>
        <p:spPr>
          <a:xfrm>
            <a:off x="1316383" y="2837759"/>
            <a:ext cx="2539260" cy="3969232"/>
          </a:xfrm>
          <a:prstGeom prst="ellipse">
            <a:avLst/>
          </a:prstGeom>
          <a:solidFill>
            <a:schemeClr val="accent6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513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961FB2-842E-5BD5-EC9F-D632F99E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88" y="2728969"/>
            <a:ext cx="8578748" cy="305156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A5865D-EAA5-1D73-01A4-9B2E41B03D42}"/>
              </a:ext>
            </a:extLst>
          </p:cNvPr>
          <p:cNvSpPr/>
          <p:nvPr/>
        </p:nvSpPr>
        <p:spPr>
          <a:xfrm>
            <a:off x="1028894" y="2518614"/>
            <a:ext cx="3043707" cy="2098464"/>
          </a:xfrm>
          <a:prstGeom prst="roundRect">
            <a:avLst/>
          </a:prstGeom>
          <a:solidFill>
            <a:srgbClr val="FF0000">
              <a:alpha val="38000"/>
            </a:srgb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13D9D760-F98C-9505-2AB2-931B2E0FDBE7}"/>
              </a:ext>
            </a:extLst>
          </p:cNvPr>
          <p:cNvGrpSpPr/>
          <p:nvPr/>
        </p:nvGrpSpPr>
        <p:grpSpPr>
          <a:xfrm>
            <a:off x="790714" y="272156"/>
            <a:ext cx="11069982" cy="1687733"/>
            <a:chOff x="1081619" y="5621982"/>
            <a:chExt cx="10841990" cy="3277235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BB77E53C-B90A-02BA-2F49-8094B1B6DB25}"/>
                </a:ext>
              </a:extLst>
            </p:cNvPr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824F6F5-3C84-632C-74E9-988CEC500095}"/>
                </a:ext>
              </a:extLst>
            </p:cNvPr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7" name="object 8">
            <a:extLst>
              <a:ext uri="{FF2B5EF4-FFF2-40B4-BE49-F238E27FC236}">
                <a16:creationId xmlns:a16="http://schemas.microsoft.com/office/drawing/2014/main" id="{18249DE6-4D3B-3D9B-0468-74BE425BF5D0}"/>
              </a:ext>
            </a:extLst>
          </p:cNvPr>
          <p:cNvSpPr txBox="1"/>
          <p:nvPr/>
        </p:nvSpPr>
        <p:spPr>
          <a:xfrm>
            <a:off x="1153388" y="460880"/>
            <a:ext cx="10612907" cy="1310283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nl-NL" sz="4219" b="1" i="1" dirty="0" err="1">
                <a:latin typeface="Courier New"/>
                <a:cs typeface="Courier New"/>
              </a:rPr>
              <a:t>Conversationele</a:t>
            </a:r>
            <a:r>
              <a:rPr lang="nl-NL" sz="4219" b="1" i="1" dirty="0">
                <a:latin typeface="Courier New"/>
                <a:cs typeface="Courier New"/>
              </a:rPr>
              <a:t> AI-agenten worden aangestuurd via </a:t>
            </a:r>
            <a:r>
              <a:rPr lang="nl-NL" sz="4219" b="1" i="1" dirty="0">
                <a:solidFill>
                  <a:srgbClr val="FF0000"/>
                </a:solidFill>
                <a:latin typeface="Courier New"/>
                <a:cs typeface="Courier New"/>
              </a:rPr>
              <a:t>“prompts”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5542C-A44F-A385-9BDE-F30415DC139F}"/>
              </a:ext>
            </a:extLst>
          </p:cNvPr>
          <p:cNvSpPr txBox="1"/>
          <p:nvPr/>
        </p:nvSpPr>
        <p:spPr>
          <a:xfrm>
            <a:off x="10303388" y="5831990"/>
            <a:ext cx="16506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https://docs.cohere.com/docs/introduction-to-large-language-models</a:t>
            </a:r>
            <a:endParaRPr lang="en-US" sz="900" dirty="0"/>
          </a:p>
        </p:txBody>
      </p:sp>
      <p:pic>
        <p:nvPicPr>
          <p:cNvPr id="4098" name="Picture 2">
            <a:hlinkClick r:id="rId4"/>
            <a:extLst>
              <a:ext uri="{FF2B5EF4-FFF2-40B4-BE49-F238E27FC236}">
                <a16:creationId xmlns:a16="http://schemas.microsoft.com/office/drawing/2014/main" id="{0FB0F5FA-C4E7-B6BB-4AB0-759920D8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388" y="4061138"/>
            <a:ext cx="1719393" cy="171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0A9F1D-62C9-76F5-AAF4-2E2950F68AA6}"/>
              </a:ext>
            </a:extLst>
          </p:cNvPr>
          <p:cNvSpPr txBox="1"/>
          <p:nvPr/>
        </p:nvSpPr>
        <p:spPr>
          <a:xfrm>
            <a:off x="2394762" y="6085905"/>
            <a:ext cx="6096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L" dirty="0">
                <a:hlinkClick r:id="rId6"/>
              </a:rPr>
              <a:t>https://docs.cohere.com/docs/prompt-engineering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65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713</Words>
  <Application>Microsoft Office PowerPoint</Application>
  <PresentationFormat>Widescreen</PresentationFormat>
  <Paragraphs>131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Abadi MT Condensed Extra Bold</vt:lpstr>
      <vt:lpstr>Arial</vt:lpstr>
      <vt:lpstr>Arial Nova Cond Light</vt:lpstr>
      <vt:lpstr>Calibri</vt:lpstr>
      <vt:lpstr>Calibri Light</vt:lpstr>
      <vt:lpstr>Century Gothic</vt:lpstr>
      <vt:lpstr>Courier New</vt:lpstr>
      <vt:lpstr>Mangal</vt:lpstr>
      <vt:lpstr>Poppins</vt:lpstr>
      <vt:lpstr>Times New Roman</vt:lpstr>
      <vt:lpstr>Tw Cen Classified MT Std</vt:lpstr>
      <vt:lpstr>Office Theme</vt:lpstr>
      <vt:lpstr>simple-light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Prompt Recept Structuur</vt:lpstr>
      <vt:lpstr>Prompt recept ontwerptechnieken gebaseerd op fine-tuning  van het onderliggende  taal-model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Willigen, R.F. van der (Rob)</dc:creator>
  <cp:lastModifiedBy>Willigen, R.F. van der (Rob)</cp:lastModifiedBy>
  <cp:revision>1</cp:revision>
  <dcterms:created xsi:type="dcterms:W3CDTF">2021-02-12T12:13:08Z</dcterms:created>
  <dcterms:modified xsi:type="dcterms:W3CDTF">2023-11-22T20:12:13Z</dcterms:modified>
</cp:coreProperties>
</file>